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4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6" r:id="rId11"/>
    <p:sldId id="265" r:id="rId12"/>
    <p:sldId id="267" r:id="rId13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46" d="100"/>
          <a:sy n="46" d="100"/>
        </p:scale>
        <p:origin x="-1854" y="-7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50E5A6B-4BAA-4AEA-83C8-D2C0295C7084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9BAF7D5-A014-4EBE-A42D-1DF084EA0F77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4464777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9BAF7D5-A014-4EBE-A42D-1DF084EA0F77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172161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7" name="Group 9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1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5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00200"/>
            <a:ext cx="7772400" cy="1780108"/>
          </a:xfrm>
        </p:spPr>
        <p:txBody>
          <a:bodyPr anchor="b">
            <a:normAutofit/>
          </a:bodyPr>
          <a:lstStyle>
            <a:lvl1pPr>
              <a:defRPr sz="440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56001"/>
            <a:ext cx="6400800" cy="1473200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4736592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14"/>
          <p:cNvSpPr>
            <a:spLocks/>
          </p:cNvSpPr>
          <p:nvPr/>
        </p:nvSpPr>
        <p:spPr bwMode="hidden">
          <a:xfrm>
            <a:off x="6047438" y="4203592"/>
            <a:ext cx="2876429" cy="714026"/>
          </a:xfrm>
          <a:custGeom>
            <a:avLst/>
            <a:gdLst/>
            <a:ahLst/>
            <a:cxnLst>
              <a:cxn ang="0">
                <a:pos x="2700" y="0"/>
              </a:cxn>
              <a:cxn ang="0">
                <a:pos x="2700" y="0"/>
              </a:cxn>
              <a:cxn ang="0">
                <a:pos x="2586" y="18"/>
              </a:cxn>
              <a:cxn ang="0">
                <a:pos x="2470" y="38"/>
              </a:cxn>
              <a:cxn ang="0">
                <a:pos x="2352" y="60"/>
              </a:cxn>
              <a:cxn ang="0">
                <a:pos x="2230" y="82"/>
              </a:cxn>
              <a:cxn ang="0">
                <a:pos x="2106" y="108"/>
              </a:cxn>
              <a:cxn ang="0">
                <a:pos x="1978" y="134"/>
              </a:cxn>
              <a:cxn ang="0">
                <a:pos x="1848" y="164"/>
              </a:cxn>
              <a:cxn ang="0">
                <a:pos x="1714" y="194"/>
              </a:cxn>
              <a:cxn ang="0">
                <a:pos x="1714" y="194"/>
              </a:cxn>
              <a:cxn ang="0">
                <a:pos x="1472" y="252"/>
              </a:cxn>
              <a:cxn ang="0">
                <a:pos x="1236" y="304"/>
              </a:cxn>
              <a:cxn ang="0">
                <a:pos x="1010" y="352"/>
              </a:cxn>
              <a:cxn ang="0">
                <a:pos x="792" y="398"/>
              </a:cxn>
              <a:cxn ang="0">
                <a:pos x="584" y="438"/>
              </a:cxn>
              <a:cxn ang="0">
                <a:pos x="382" y="474"/>
              </a:cxn>
              <a:cxn ang="0">
                <a:pos x="188" y="508"/>
              </a:cxn>
              <a:cxn ang="0">
                <a:pos x="0" y="538"/>
              </a:cxn>
              <a:cxn ang="0">
                <a:pos x="0" y="538"/>
              </a:cxn>
              <a:cxn ang="0">
                <a:pos x="130" y="556"/>
              </a:cxn>
              <a:cxn ang="0">
                <a:pos x="254" y="572"/>
              </a:cxn>
              <a:cxn ang="0">
                <a:pos x="374" y="586"/>
              </a:cxn>
              <a:cxn ang="0">
                <a:pos x="492" y="598"/>
              </a:cxn>
              <a:cxn ang="0">
                <a:pos x="606" y="610"/>
              </a:cxn>
              <a:cxn ang="0">
                <a:pos x="716" y="618"/>
              </a:cxn>
              <a:cxn ang="0">
                <a:pos x="822" y="626"/>
              </a:cxn>
              <a:cxn ang="0">
                <a:pos x="926" y="632"/>
              </a:cxn>
              <a:cxn ang="0">
                <a:pos x="1028" y="636"/>
              </a:cxn>
              <a:cxn ang="0">
                <a:pos x="1126" y="638"/>
              </a:cxn>
              <a:cxn ang="0">
                <a:pos x="1220" y="640"/>
              </a:cxn>
              <a:cxn ang="0">
                <a:pos x="1312" y="640"/>
              </a:cxn>
              <a:cxn ang="0">
                <a:pos x="1402" y="638"/>
              </a:cxn>
              <a:cxn ang="0">
                <a:pos x="1490" y="636"/>
              </a:cxn>
              <a:cxn ang="0">
                <a:pos x="1574" y="632"/>
              </a:cxn>
              <a:cxn ang="0">
                <a:pos x="1656" y="626"/>
              </a:cxn>
              <a:cxn ang="0">
                <a:pos x="1734" y="620"/>
              </a:cxn>
              <a:cxn ang="0">
                <a:pos x="1812" y="612"/>
              </a:cxn>
              <a:cxn ang="0">
                <a:pos x="1886" y="602"/>
              </a:cxn>
              <a:cxn ang="0">
                <a:pos x="1960" y="592"/>
              </a:cxn>
              <a:cxn ang="0">
                <a:pos x="2030" y="580"/>
              </a:cxn>
              <a:cxn ang="0">
                <a:pos x="2100" y="568"/>
              </a:cxn>
              <a:cxn ang="0">
                <a:pos x="2166" y="554"/>
              </a:cxn>
              <a:cxn ang="0">
                <a:pos x="2232" y="540"/>
              </a:cxn>
              <a:cxn ang="0">
                <a:pos x="2296" y="524"/>
              </a:cxn>
              <a:cxn ang="0">
                <a:pos x="2358" y="508"/>
              </a:cxn>
              <a:cxn ang="0">
                <a:pos x="2418" y="490"/>
              </a:cxn>
              <a:cxn ang="0">
                <a:pos x="2478" y="472"/>
              </a:cxn>
              <a:cxn ang="0">
                <a:pos x="2592" y="432"/>
              </a:cxn>
              <a:cxn ang="0">
                <a:pos x="2702" y="390"/>
              </a:cxn>
              <a:cxn ang="0">
                <a:pos x="2702" y="390"/>
              </a:cxn>
              <a:cxn ang="0">
                <a:pos x="2706" y="388"/>
              </a:cxn>
              <a:cxn ang="0">
                <a:pos x="2706" y="388"/>
              </a:cxn>
              <a:cxn ang="0">
                <a:pos x="2706" y="0"/>
              </a:cxn>
              <a:cxn ang="0">
                <a:pos x="2706" y="0"/>
              </a:cxn>
              <a:cxn ang="0">
                <a:pos x="2700" y="0"/>
              </a:cxn>
              <a:cxn ang="0">
                <a:pos x="2700" y="0"/>
              </a:cxn>
            </a:cxnLst>
            <a:rect l="0" t="0" r="r" b="b"/>
            <a:pathLst>
              <a:path w="2706" h="640">
                <a:moveTo>
                  <a:pt x="2700" y="0"/>
                </a:moveTo>
                <a:lnTo>
                  <a:pt x="2700" y="0"/>
                </a:lnTo>
                <a:lnTo>
                  <a:pt x="2586" y="18"/>
                </a:lnTo>
                <a:lnTo>
                  <a:pt x="2470" y="38"/>
                </a:lnTo>
                <a:lnTo>
                  <a:pt x="2352" y="60"/>
                </a:lnTo>
                <a:lnTo>
                  <a:pt x="2230" y="82"/>
                </a:lnTo>
                <a:lnTo>
                  <a:pt x="2106" y="108"/>
                </a:lnTo>
                <a:lnTo>
                  <a:pt x="1978" y="134"/>
                </a:lnTo>
                <a:lnTo>
                  <a:pt x="1848" y="164"/>
                </a:lnTo>
                <a:lnTo>
                  <a:pt x="1714" y="194"/>
                </a:lnTo>
                <a:lnTo>
                  <a:pt x="1714" y="194"/>
                </a:lnTo>
                <a:lnTo>
                  <a:pt x="1472" y="252"/>
                </a:lnTo>
                <a:lnTo>
                  <a:pt x="1236" y="304"/>
                </a:lnTo>
                <a:lnTo>
                  <a:pt x="1010" y="352"/>
                </a:lnTo>
                <a:lnTo>
                  <a:pt x="792" y="398"/>
                </a:lnTo>
                <a:lnTo>
                  <a:pt x="584" y="438"/>
                </a:lnTo>
                <a:lnTo>
                  <a:pt x="382" y="474"/>
                </a:lnTo>
                <a:lnTo>
                  <a:pt x="188" y="508"/>
                </a:lnTo>
                <a:lnTo>
                  <a:pt x="0" y="538"/>
                </a:lnTo>
                <a:lnTo>
                  <a:pt x="0" y="538"/>
                </a:lnTo>
                <a:lnTo>
                  <a:pt x="130" y="556"/>
                </a:lnTo>
                <a:lnTo>
                  <a:pt x="254" y="572"/>
                </a:lnTo>
                <a:lnTo>
                  <a:pt x="374" y="586"/>
                </a:lnTo>
                <a:lnTo>
                  <a:pt x="492" y="598"/>
                </a:lnTo>
                <a:lnTo>
                  <a:pt x="606" y="610"/>
                </a:lnTo>
                <a:lnTo>
                  <a:pt x="716" y="618"/>
                </a:lnTo>
                <a:lnTo>
                  <a:pt x="822" y="626"/>
                </a:lnTo>
                <a:lnTo>
                  <a:pt x="926" y="632"/>
                </a:lnTo>
                <a:lnTo>
                  <a:pt x="1028" y="636"/>
                </a:lnTo>
                <a:lnTo>
                  <a:pt x="1126" y="638"/>
                </a:lnTo>
                <a:lnTo>
                  <a:pt x="1220" y="640"/>
                </a:lnTo>
                <a:lnTo>
                  <a:pt x="1312" y="640"/>
                </a:lnTo>
                <a:lnTo>
                  <a:pt x="1402" y="638"/>
                </a:lnTo>
                <a:lnTo>
                  <a:pt x="1490" y="636"/>
                </a:lnTo>
                <a:lnTo>
                  <a:pt x="1574" y="632"/>
                </a:lnTo>
                <a:lnTo>
                  <a:pt x="1656" y="626"/>
                </a:lnTo>
                <a:lnTo>
                  <a:pt x="1734" y="620"/>
                </a:lnTo>
                <a:lnTo>
                  <a:pt x="1812" y="612"/>
                </a:lnTo>
                <a:lnTo>
                  <a:pt x="1886" y="602"/>
                </a:lnTo>
                <a:lnTo>
                  <a:pt x="1960" y="592"/>
                </a:lnTo>
                <a:lnTo>
                  <a:pt x="2030" y="580"/>
                </a:lnTo>
                <a:lnTo>
                  <a:pt x="2100" y="568"/>
                </a:lnTo>
                <a:lnTo>
                  <a:pt x="2166" y="554"/>
                </a:lnTo>
                <a:lnTo>
                  <a:pt x="2232" y="540"/>
                </a:lnTo>
                <a:lnTo>
                  <a:pt x="2296" y="524"/>
                </a:lnTo>
                <a:lnTo>
                  <a:pt x="2358" y="508"/>
                </a:lnTo>
                <a:lnTo>
                  <a:pt x="2418" y="490"/>
                </a:lnTo>
                <a:lnTo>
                  <a:pt x="2478" y="472"/>
                </a:lnTo>
                <a:lnTo>
                  <a:pt x="2592" y="432"/>
                </a:lnTo>
                <a:lnTo>
                  <a:pt x="2702" y="390"/>
                </a:lnTo>
                <a:lnTo>
                  <a:pt x="2702" y="390"/>
                </a:lnTo>
                <a:lnTo>
                  <a:pt x="2706" y="388"/>
                </a:lnTo>
                <a:lnTo>
                  <a:pt x="2706" y="388"/>
                </a:lnTo>
                <a:lnTo>
                  <a:pt x="2706" y="0"/>
                </a:lnTo>
                <a:lnTo>
                  <a:pt x="2706" y="0"/>
                </a:lnTo>
                <a:lnTo>
                  <a:pt x="2700" y="0"/>
                </a:lnTo>
                <a:lnTo>
                  <a:pt x="2700" y="0"/>
                </a:lnTo>
                <a:close/>
              </a:path>
            </a:pathLst>
          </a:custGeom>
          <a:solidFill>
            <a:schemeClr val="bg2">
              <a:alpha val="29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" name="Freeform 18"/>
          <p:cNvSpPr>
            <a:spLocks/>
          </p:cNvSpPr>
          <p:nvPr/>
        </p:nvSpPr>
        <p:spPr bwMode="hidden">
          <a:xfrm>
            <a:off x="2619320" y="4075290"/>
            <a:ext cx="5544515" cy="850138"/>
          </a:xfrm>
          <a:custGeom>
            <a:avLst/>
            <a:gdLst/>
            <a:ahLst/>
            <a:cxnLst>
              <a:cxn ang="0">
                <a:pos x="5216" y="714"/>
              </a:cxn>
              <a:cxn ang="0">
                <a:pos x="4984" y="686"/>
              </a:cxn>
              <a:cxn ang="0">
                <a:pos x="4478" y="610"/>
              </a:cxn>
              <a:cxn ang="0">
                <a:pos x="3914" y="508"/>
              </a:cxn>
              <a:cxn ang="0">
                <a:pos x="3286" y="374"/>
              </a:cxn>
              <a:cxn ang="0">
                <a:pos x="2946" y="296"/>
              </a:cxn>
              <a:cxn ang="0">
                <a:pos x="2682" y="236"/>
              </a:cxn>
              <a:cxn ang="0">
                <a:pos x="2430" y="184"/>
              </a:cxn>
              <a:cxn ang="0">
                <a:pos x="2190" y="140"/>
              </a:cxn>
              <a:cxn ang="0">
                <a:pos x="1960" y="102"/>
              </a:cxn>
              <a:cxn ang="0">
                <a:pos x="1740" y="72"/>
              </a:cxn>
              <a:cxn ang="0">
                <a:pos x="1334" y="28"/>
              </a:cxn>
              <a:cxn ang="0">
                <a:pos x="970" y="4"/>
              </a:cxn>
              <a:cxn ang="0">
                <a:pos x="644" y="0"/>
              </a:cxn>
              <a:cxn ang="0">
                <a:pos x="358" y="10"/>
              </a:cxn>
              <a:cxn ang="0">
                <a:pos x="110" y="32"/>
              </a:cxn>
              <a:cxn ang="0">
                <a:pos x="0" y="48"/>
              </a:cxn>
              <a:cxn ang="0">
                <a:pos x="314" y="86"/>
              </a:cxn>
              <a:cxn ang="0">
                <a:pos x="652" y="140"/>
              </a:cxn>
              <a:cxn ang="0">
                <a:pos x="1014" y="210"/>
              </a:cxn>
              <a:cxn ang="0">
                <a:pos x="1402" y="296"/>
              </a:cxn>
              <a:cxn ang="0">
                <a:pos x="1756" y="378"/>
              </a:cxn>
              <a:cxn ang="0">
                <a:pos x="2408" y="516"/>
              </a:cxn>
              <a:cxn ang="0">
                <a:pos x="2708" y="572"/>
              </a:cxn>
              <a:cxn ang="0">
                <a:pos x="2992" y="620"/>
              </a:cxn>
              <a:cxn ang="0">
                <a:pos x="3260" y="662"/>
              </a:cxn>
              <a:cxn ang="0">
                <a:pos x="3512" y="694"/>
              </a:cxn>
              <a:cxn ang="0">
                <a:pos x="3750" y="722"/>
              </a:cxn>
              <a:cxn ang="0">
                <a:pos x="3974" y="740"/>
              </a:cxn>
              <a:cxn ang="0">
                <a:pos x="4184" y="754"/>
              </a:cxn>
              <a:cxn ang="0">
                <a:pos x="4384" y="762"/>
              </a:cxn>
              <a:cxn ang="0">
                <a:pos x="4570" y="762"/>
              </a:cxn>
              <a:cxn ang="0">
                <a:pos x="4746" y="758"/>
              </a:cxn>
              <a:cxn ang="0">
                <a:pos x="4912" y="748"/>
              </a:cxn>
              <a:cxn ang="0">
                <a:pos x="5068" y="732"/>
              </a:cxn>
              <a:cxn ang="0">
                <a:pos x="5216" y="714"/>
              </a:cxn>
            </a:cxnLst>
            <a:rect l="0" t="0" r="r" b="b"/>
            <a:pathLst>
              <a:path w="5216" h="762">
                <a:moveTo>
                  <a:pt x="5216" y="714"/>
                </a:moveTo>
                <a:lnTo>
                  <a:pt x="5216" y="714"/>
                </a:lnTo>
                <a:lnTo>
                  <a:pt x="5102" y="700"/>
                </a:lnTo>
                <a:lnTo>
                  <a:pt x="4984" y="686"/>
                </a:lnTo>
                <a:lnTo>
                  <a:pt x="4738" y="652"/>
                </a:lnTo>
                <a:lnTo>
                  <a:pt x="4478" y="610"/>
                </a:lnTo>
                <a:lnTo>
                  <a:pt x="4204" y="564"/>
                </a:lnTo>
                <a:lnTo>
                  <a:pt x="3914" y="508"/>
                </a:lnTo>
                <a:lnTo>
                  <a:pt x="3608" y="446"/>
                </a:lnTo>
                <a:lnTo>
                  <a:pt x="3286" y="374"/>
                </a:lnTo>
                <a:lnTo>
                  <a:pt x="2946" y="296"/>
                </a:lnTo>
                <a:lnTo>
                  <a:pt x="2946" y="296"/>
                </a:lnTo>
                <a:lnTo>
                  <a:pt x="2812" y="266"/>
                </a:lnTo>
                <a:lnTo>
                  <a:pt x="2682" y="236"/>
                </a:lnTo>
                <a:lnTo>
                  <a:pt x="2556" y="210"/>
                </a:lnTo>
                <a:lnTo>
                  <a:pt x="2430" y="184"/>
                </a:lnTo>
                <a:lnTo>
                  <a:pt x="2308" y="162"/>
                </a:lnTo>
                <a:lnTo>
                  <a:pt x="2190" y="140"/>
                </a:lnTo>
                <a:lnTo>
                  <a:pt x="2074" y="120"/>
                </a:lnTo>
                <a:lnTo>
                  <a:pt x="1960" y="102"/>
                </a:lnTo>
                <a:lnTo>
                  <a:pt x="1850" y="86"/>
                </a:lnTo>
                <a:lnTo>
                  <a:pt x="1740" y="72"/>
                </a:lnTo>
                <a:lnTo>
                  <a:pt x="1532" y="46"/>
                </a:lnTo>
                <a:lnTo>
                  <a:pt x="1334" y="28"/>
                </a:lnTo>
                <a:lnTo>
                  <a:pt x="1148" y="14"/>
                </a:lnTo>
                <a:lnTo>
                  <a:pt x="970" y="4"/>
                </a:lnTo>
                <a:lnTo>
                  <a:pt x="802" y="0"/>
                </a:lnTo>
                <a:lnTo>
                  <a:pt x="644" y="0"/>
                </a:lnTo>
                <a:lnTo>
                  <a:pt x="496" y="4"/>
                </a:lnTo>
                <a:lnTo>
                  <a:pt x="358" y="10"/>
                </a:lnTo>
                <a:lnTo>
                  <a:pt x="230" y="20"/>
                </a:lnTo>
                <a:lnTo>
                  <a:pt x="110" y="32"/>
                </a:lnTo>
                <a:lnTo>
                  <a:pt x="0" y="48"/>
                </a:lnTo>
                <a:lnTo>
                  <a:pt x="0" y="48"/>
                </a:lnTo>
                <a:lnTo>
                  <a:pt x="154" y="66"/>
                </a:lnTo>
                <a:lnTo>
                  <a:pt x="314" y="86"/>
                </a:lnTo>
                <a:lnTo>
                  <a:pt x="480" y="112"/>
                </a:lnTo>
                <a:lnTo>
                  <a:pt x="652" y="140"/>
                </a:lnTo>
                <a:lnTo>
                  <a:pt x="830" y="174"/>
                </a:lnTo>
                <a:lnTo>
                  <a:pt x="1014" y="210"/>
                </a:lnTo>
                <a:lnTo>
                  <a:pt x="1206" y="250"/>
                </a:lnTo>
                <a:lnTo>
                  <a:pt x="1402" y="296"/>
                </a:lnTo>
                <a:lnTo>
                  <a:pt x="1402" y="296"/>
                </a:lnTo>
                <a:lnTo>
                  <a:pt x="1756" y="378"/>
                </a:lnTo>
                <a:lnTo>
                  <a:pt x="2092" y="450"/>
                </a:lnTo>
                <a:lnTo>
                  <a:pt x="2408" y="516"/>
                </a:lnTo>
                <a:lnTo>
                  <a:pt x="2562" y="544"/>
                </a:lnTo>
                <a:lnTo>
                  <a:pt x="2708" y="572"/>
                </a:lnTo>
                <a:lnTo>
                  <a:pt x="2852" y="598"/>
                </a:lnTo>
                <a:lnTo>
                  <a:pt x="2992" y="620"/>
                </a:lnTo>
                <a:lnTo>
                  <a:pt x="3128" y="642"/>
                </a:lnTo>
                <a:lnTo>
                  <a:pt x="3260" y="662"/>
                </a:lnTo>
                <a:lnTo>
                  <a:pt x="3388" y="678"/>
                </a:lnTo>
                <a:lnTo>
                  <a:pt x="3512" y="694"/>
                </a:lnTo>
                <a:lnTo>
                  <a:pt x="3632" y="708"/>
                </a:lnTo>
                <a:lnTo>
                  <a:pt x="3750" y="722"/>
                </a:lnTo>
                <a:lnTo>
                  <a:pt x="3864" y="732"/>
                </a:lnTo>
                <a:lnTo>
                  <a:pt x="3974" y="740"/>
                </a:lnTo>
                <a:lnTo>
                  <a:pt x="4080" y="748"/>
                </a:lnTo>
                <a:lnTo>
                  <a:pt x="4184" y="754"/>
                </a:lnTo>
                <a:lnTo>
                  <a:pt x="4286" y="758"/>
                </a:lnTo>
                <a:lnTo>
                  <a:pt x="4384" y="762"/>
                </a:lnTo>
                <a:lnTo>
                  <a:pt x="4478" y="762"/>
                </a:lnTo>
                <a:lnTo>
                  <a:pt x="4570" y="762"/>
                </a:lnTo>
                <a:lnTo>
                  <a:pt x="4660" y="760"/>
                </a:lnTo>
                <a:lnTo>
                  <a:pt x="4746" y="758"/>
                </a:lnTo>
                <a:lnTo>
                  <a:pt x="4830" y="754"/>
                </a:lnTo>
                <a:lnTo>
                  <a:pt x="4912" y="748"/>
                </a:lnTo>
                <a:lnTo>
                  <a:pt x="4992" y="740"/>
                </a:lnTo>
                <a:lnTo>
                  <a:pt x="5068" y="732"/>
                </a:lnTo>
                <a:lnTo>
                  <a:pt x="5144" y="724"/>
                </a:lnTo>
                <a:lnTo>
                  <a:pt x="5216" y="714"/>
                </a:lnTo>
                <a:lnTo>
                  <a:pt x="5216" y="714"/>
                </a:lnTo>
                <a:close/>
              </a:path>
            </a:pathLst>
          </a:custGeom>
          <a:solidFill>
            <a:schemeClr val="bg2">
              <a:alpha val="40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1" name="Freeform 22"/>
          <p:cNvSpPr>
            <a:spLocks/>
          </p:cNvSpPr>
          <p:nvPr/>
        </p:nvSpPr>
        <p:spPr bwMode="hidden">
          <a:xfrm>
            <a:off x="2828728" y="4087562"/>
            <a:ext cx="5467980" cy="774272"/>
          </a:xfrm>
          <a:custGeom>
            <a:avLst/>
            <a:gdLst/>
            <a:ahLst/>
            <a:cxnLst>
              <a:cxn ang="0">
                <a:pos x="0" y="70"/>
              </a:cxn>
              <a:cxn ang="0">
                <a:pos x="0" y="70"/>
              </a:cxn>
              <a:cxn ang="0">
                <a:pos x="18" y="66"/>
              </a:cxn>
              <a:cxn ang="0">
                <a:pos x="72" y="56"/>
              </a:cxn>
              <a:cxn ang="0">
                <a:pos x="164" y="42"/>
              </a:cxn>
              <a:cxn ang="0">
                <a:pos x="224" y="34"/>
              </a:cxn>
              <a:cxn ang="0">
                <a:pos x="294" y="26"/>
              </a:cxn>
              <a:cxn ang="0">
                <a:pos x="372" y="20"/>
              </a:cxn>
              <a:cxn ang="0">
                <a:pos x="462" y="14"/>
              </a:cxn>
              <a:cxn ang="0">
                <a:pos x="560" y="8"/>
              </a:cxn>
              <a:cxn ang="0">
                <a:pos x="670" y="4"/>
              </a:cxn>
              <a:cxn ang="0">
                <a:pos x="790" y="2"/>
              </a:cxn>
              <a:cxn ang="0">
                <a:pos x="920" y="0"/>
              </a:cxn>
              <a:cxn ang="0">
                <a:pos x="1060" y="2"/>
              </a:cxn>
              <a:cxn ang="0">
                <a:pos x="1210" y="6"/>
              </a:cxn>
              <a:cxn ang="0">
                <a:pos x="1372" y="14"/>
              </a:cxn>
              <a:cxn ang="0">
                <a:pos x="1544" y="24"/>
              </a:cxn>
              <a:cxn ang="0">
                <a:pos x="1726" y="40"/>
              </a:cxn>
              <a:cxn ang="0">
                <a:pos x="1920" y="58"/>
              </a:cxn>
              <a:cxn ang="0">
                <a:pos x="2126" y="80"/>
              </a:cxn>
              <a:cxn ang="0">
                <a:pos x="2342" y="106"/>
              </a:cxn>
              <a:cxn ang="0">
                <a:pos x="2570" y="138"/>
              </a:cxn>
              <a:cxn ang="0">
                <a:pos x="2808" y="174"/>
              </a:cxn>
              <a:cxn ang="0">
                <a:pos x="3058" y="216"/>
              </a:cxn>
              <a:cxn ang="0">
                <a:pos x="3320" y="266"/>
              </a:cxn>
              <a:cxn ang="0">
                <a:pos x="3594" y="320"/>
              </a:cxn>
              <a:cxn ang="0">
                <a:pos x="3880" y="380"/>
              </a:cxn>
              <a:cxn ang="0">
                <a:pos x="4178" y="448"/>
              </a:cxn>
              <a:cxn ang="0">
                <a:pos x="4488" y="522"/>
              </a:cxn>
              <a:cxn ang="0">
                <a:pos x="4810" y="604"/>
              </a:cxn>
              <a:cxn ang="0">
                <a:pos x="5144" y="694"/>
              </a:cxn>
            </a:cxnLst>
            <a:rect l="0" t="0" r="r" b="b"/>
            <a:pathLst>
              <a:path w="5144" h="694">
                <a:moveTo>
                  <a:pt x="0" y="70"/>
                </a:moveTo>
                <a:lnTo>
                  <a:pt x="0" y="70"/>
                </a:lnTo>
                <a:lnTo>
                  <a:pt x="18" y="66"/>
                </a:lnTo>
                <a:lnTo>
                  <a:pt x="72" y="56"/>
                </a:lnTo>
                <a:lnTo>
                  <a:pt x="164" y="42"/>
                </a:lnTo>
                <a:lnTo>
                  <a:pt x="224" y="34"/>
                </a:lnTo>
                <a:lnTo>
                  <a:pt x="294" y="26"/>
                </a:lnTo>
                <a:lnTo>
                  <a:pt x="372" y="20"/>
                </a:lnTo>
                <a:lnTo>
                  <a:pt x="462" y="14"/>
                </a:lnTo>
                <a:lnTo>
                  <a:pt x="560" y="8"/>
                </a:lnTo>
                <a:lnTo>
                  <a:pt x="670" y="4"/>
                </a:lnTo>
                <a:lnTo>
                  <a:pt x="790" y="2"/>
                </a:lnTo>
                <a:lnTo>
                  <a:pt x="920" y="0"/>
                </a:lnTo>
                <a:lnTo>
                  <a:pt x="1060" y="2"/>
                </a:lnTo>
                <a:lnTo>
                  <a:pt x="1210" y="6"/>
                </a:lnTo>
                <a:lnTo>
                  <a:pt x="1372" y="14"/>
                </a:lnTo>
                <a:lnTo>
                  <a:pt x="1544" y="24"/>
                </a:lnTo>
                <a:lnTo>
                  <a:pt x="1726" y="40"/>
                </a:lnTo>
                <a:lnTo>
                  <a:pt x="1920" y="58"/>
                </a:lnTo>
                <a:lnTo>
                  <a:pt x="2126" y="80"/>
                </a:lnTo>
                <a:lnTo>
                  <a:pt x="2342" y="106"/>
                </a:lnTo>
                <a:lnTo>
                  <a:pt x="2570" y="138"/>
                </a:lnTo>
                <a:lnTo>
                  <a:pt x="2808" y="174"/>
                </a:lnTo>
                <a:lnTo>
                  <a:pt x="3058" y="216"/>
                </a:lnTo>
                <a:lnTo>
                  <a:pt x="3320" y="266"/>
                </a:lnTo>
                <a:lnTo>
                  <a:pt x="3594" y="320"/>
                </a:lnTo>
                <a:lnTo>
                  <a:pt x="3880" y="380"/>
                </a:lnTo>
                <a:lnTo>
                  <a:pt x="4178" y="448"/>
                </a:lnTo>
                <a:lnTo>
                  <a:pt x="4488" y="522"/>
                </a:lnTo>
                <a:lnTo>
                  <a:pt x="4810" y="604"/>
                </a:lnTo>
                <a:lnTo>
                  <a:pt x="5144" y="694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26"/>
          <p:cNvSpPr>
            <a:spLocks/>
          </p:cNvSpPr>
          <p:nvPr/>
        </p:nvSpPr>
        <p:spPr bwMode="hidden">
          <a:xfrm>
            <a:off x="5609489" y="4074174"/>
            <a:ext cx="3308000" cy="651549"/>
          </a:xfrm>
          <a:custGeom>
            <a:avLst/>
            <a:gdLst/>
            <a:ahLst/>
            <a:cxnLst>
              <a:cxn ang="0">
                <a:pos x="0" y="584"/>
              </a:cxn>
              <a:cxn ang="0">
                <a:pos x="0" y="584"/>
              </a:cxn>
              <a:cxn ang="0">
                <a:pos x="90" y="560"/>
              </a:cxn>
              <a:cxn ang="0">
                <a:pos x="336" y="498"/>
              </a:cxn>
              <a:cxn ang="0">
                <a:pos x="506" y="456"/>
              </a:cxn>
              <a:cxn ang="0">
                <a:pos x="702" y="410"/>
              </a:cxn>
              <a:cxn ang="0">
                <a:pos x="920" y="360"/>
              </a:cxn>
              <a:cxn ang="0">
                <a:pos x="1154" y="306"/>
              </a:cxn>
              <a:cxn ang="0">
                <a:pos x="1402" y="254"/>
              </a:cxn>
              <a:cxn ang="0">
                <a:pos x="1656" y="202"/>
              </a:cxn>
              <a:cxn ang="0">
                <a:pos x="1916" y="154"/>
              </a:cxn>
              <a:cxn ang="0">
                <a:pos x="2174" y="108"/>
              </a:cxn>
              <a:cxn ang="0">
                <a:pos x="2302" y="88"/>
              </a:cxn>
              <a:cxn ang="0">
                <a:pos x="2426" y="68"/>
              </a:cxn>
              <a:cxn ang="0">
                <a:pos x="2550" y="52"/>
              </a:cxn>
              <a:cxn ang="0">
                <a:pos x="2670" y="36"/>
              </a:cxn>
              <a:cxn ang="0">
                <a:pos x="2788" y="24"/>
              </a:cxn>
              <a:cxn ang="0">
                <a:pos x="2900" y="14"/>
              </a:cxn>
              <a:cxn ang="0">
                <a:pos x="3008" y="6"/>
              </a:cxn>
              <a:cxn ang="0">
                <a:pos x="3112" y="0"/>
              </a:cxn>
            </a:cxnLst>
            <a:rect l="0" t="0" r="r" b="b"/>
            <a:pathLst>
              <a:path w="3112" h="584">
                <a:moveTo>
                  <a:pt x="0" y="584"/>
                </a:moveTo>
                <a:lnTo>
                  <a:pt x="0" y="584"/>
                </a:lnTo>
                <a:lnTo>
                  <a:pt x="90" y="560"/>
                </a:lnTo>
                <a:lnTo>
                  <a:pt x="336" y="498"/>
                </a:lnTo>
                <a:lnTo>
                  <a:pt x="506" y="456"/>
                </a:lnTo>
                <a:lnTo>
                  <a:pt x="702" y="410"/>
                </a:lnTo>
                <a:lnTo>
                  <a:pt x="920" y="360"/>
                </a:lnTo>
                <a:lnTo>
                  <a:pt x="1154" y="306"/>
                </a:lnTo>
                <a:lnTo>
                  <a:pt x="1402" y="254"/>
                </a:lnTo>
                <a:lnTo>
                  <a:pt x="1656" y="202"/>
                </a:lnTo>
                <a:lnTo>
                  <a:pt x="1916" y="154"/>
                </a:lnTo>
                <a:lnTo>
                  <a:pt x="2174" y="108"/>
                </a:lnTo>
                <a:lnTo>
                  <a:pt x="2302" y="88"/>
                </a:lnTo>
                <a:lnTo>
                  <a:pt x="2426" y="68"/>
                </a:lnTo>
                <a:lnTo>
                  <a:pt x="2550" y="52"/>
                </a:lnTo>
                <a:lnTo>
                  <a:pt x="2670" y="36"/>
                </a:lnTo>
                <a:lnTo>
                  <a:pt x="2788" y="24"/>
                </a:lnTo>
                <a:lnTo>
                  <a:pt x="2900" y="14"/>
                </a:lnTo>
                <a:lnTo>
                  <a:pt x="3008" y="6"/>
                </a:lnTo>
                <a:lnTo>
                  <a:pt x="3112" y="0"/>
                </a:lnTo>
              </a:path>
            </a:pathLst>
          </a:custGeom>
          <a:noFill/>
          <a:ln w="12">
            <a:solidFill>
              <a:srgbClr val="FFFFFF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 useBgFill="1">
        <p:nvSpPr>
          <p:cNvPr id="13" name="Freeform 10"/>
          <p:cNvSpPr>
            <a:spLocks/>
          </p:cNvSpPr>
          <p:nvPr/>
        </p:nvSpPr>
        <p:spPr bwMode="hidden">
          <a:xfrm>
            <a:off x="211665" y="4058555"/>
            <a:ext cx="8723376" cy="1329874"/>
          </a:xfrm>
          <a:custGeom>
            <a:avLst/>
            <a:gdLst/>
            <a:ahLst/>
            <a:cxnLst>
              <a:cxn ang="0">
                <a:pos x="8192" y="512"/>
              </a:cxn>
              <a:cxn ang="0">
                <a:pos x="8040" y="570"/>
              </a:cxn>
              <a:cxn ang="0">
                <a:pos x="7878" y="620"/>
              </a:cxn>
              <a:cxn ang="0">
                <a:pos x="7706" y="666"/>
              </a:cxn>
              <a:cxn ang="0">
                <a:pos x="7522" y="702"/>
              </a:cxn>
              <a:cxn ang="0">
                <a:pos x="7322" y="730"/>
              </a:cxn>
              <a:cxn ang="0">
                <a:pos x="7106" y="750"/>
              </a:cxn>
              <a:cxn ang="0">
                <a:pos x="6872" y="762"/>
              </a:cxn>
              <a:cxn ang="0">
                <a:pos x="6618" y="760"/>
              </a:cxn>
              <a:cxn ang="0">
                <a:pos x="6342" y="750"/>
              </a:cxn>
              <a:cxn ang="0">
                <a:pos x="6042" y="726"/>
              </a:cxn>
              <a:cxn ang="0">
                <a:pos x="5716" y="690"/>
              </a:cxn>
              <a:cxn ang="0">
                <a:pos x="5364" y="642"/>
              </a:cxn>
              <a:cxn ang="0">
                <a:pos x="4982" y="578"/>
              </a:cxn>
              <a:cxn ang="0">
                <a:pos x="4568" y="500"/>
              </a:cxn>
              <a:cxn ang="0">
                <a:pos x="4122" y="406"/>
              </a:cxn>
              <a:cxn ang="0">
                <a:pos x="3640" y="296"/>
              </a:cxn>
              <a:cxn ang="0">
                <a:pos x="3396" y="240"/>
              </a:cxn>
              <a:cxn ang="0">
                <a:pos x="2934" y="148"/>
              </a:cxn>
              <a:cxn ang="0">
                <a:pos x="2512" y="82"/>
              </a:cxn>
              <a:cxn ang="0">
                <a:pos x="2126" y="36"/>
              </a:cxn>
              <a:cxn ang="0">
                <a:pos x="1776" y="10"/>
              </a:cxn>
              <a:cxn ang="0">
                <a:pos x="1462" y="0"/>
              </a:cxn>
              <a:cxn ang="0">
                <a:pos x="1182" y="4"/>
              </a:cxn>
              <a:cxn ang="0">
                <a:pos x="934" y="20"/>
              </a:cxn>
              <a:cxn ang="0">
                <a:pos x="716" y="44"/>
              </a:cxn>
              <a:cxn ang="0">
                <a:pos x="530" y="74"/>
              </a:cxn>
              <a:cxn ang="0">
                <a:pos x="374" y="108"/>
              </a:cxn>
              <a:cxn ang="0">
                <a:pos x="248" y="144"/>
              </a:cxn>
              <a:cxn ang="0">
                <a:pos x="148" y="176"/>
              </a:cxn>
              <a:cxn ang="0">
                <a:pos x="48" y="216"/>
              </a:cxn>
              <a:cxn ang="0">
                <a:pos x="0" y="240"/>
              </a:cxn>
              <a:cxn ang="0">
                <a:pos x="8192" y="1192"/>
              </a:cxn>
              <a:cxn ang="0">
                <a:pos x="8196" y="1186"/>
              </a:cxn>
              <a:cxn ang="0">
                <a:pos x="8196" y="510"/>
              </a:cxn>
              <a:cxn ang="0">
                <a:pos x="8192" y="512"/>
              </a:cxn>
            </a:cxnLst>
            <a:rect l="0" t="0" r="r" b="b"/>
            <a:pathLst>
              <a:path w="8196" h="1192">
                <a:moveTo>
                  <a:pt x="8192" y="512"/>
                </a:moveTo>
                <a:lnTo>
                  <a:pt x="8192" y="512"/>
                </a:lnTo>
                <a:lnTo>
                  <a:pt x="8116" y="542"/>
                </a:lnTo>
                <a:lnTo>
                  <a:pt x="8040" y="570"/>
                </a:lnTo>
                <a:lnTo>
                  <a:pt x="7960" y="596"/>
                </a:lnTo>
                <a:lnTo>
                  <a:pt x="7878" y="620"/>
                </a:lnTo>
                <a:lnTo>
                  <a:pt x="7794" y="644"/>
                </a:lnTo>
                <a:lnTo>
                  <a:pt x="7706" y="666"/>
                </a:lnTo>
                <a:lnTo>
                  <a:pt x="7616" y="684"/>
                </a:lnTo>
                <a:lnTo>
                  <a:pt x="7522" y="702"/>
                </a:lnTo>
                <a:lnTo>
                  <a:pt x="7424" y="718"/>
                </a:lnTo>
                <a:lnTo>
                  <a:pt x="7322" y="730"/>
                </a:lnTo>
                <a:lnTo>
                  <a:pt x="7216" y="742"/>
                </a:lnTo>
                <a:lnTo>
                  <a:pt x="7106" y="750"/>
                </a:lnTo>
                <a:lnTo>
                  <a:pt x="6992" y="758"/>
                </a:lnTo>
                <a:lnTo>
                  <a:pt x="6872" y="762"/>
                </a:lnTo>
                <a:lnTo>
                  <a:pt x="6748" y="762"/>
                </a:lnTo>
                <a:lnTo>
                  <a:pt x="6618" y="760"/>
                </a:lnTo>
                <a:lnTo>
                  <a:pt x="6482" y="756"/>
                </a:lnTo>
                <a:lnTo>
                  <a:pt x="6342" y="750"/>
                </a:lnTo>
                <a:lnTo>
                  <a:pt x="6196" y="740"/>
                </a:lnTo>
                <a:lnTo>
                  <a:pt x="6042" y="726"/>
                </a:lnTo>
                <a:lnTo>
                  <a:pt x="5882" y="710"/>
                </a:lnTo>
                <a:lnTo>
                  <a:pt x="5716" y="690"/>
                </a:lnTo>
                <a:lnTo>
                  <a:pt x="5544" y="668"/>
                </a:lnTo>
                <a:lnTo>
                  <a:pt x="5364" y="642"/>
                </a:lnTo>
                <a:lnTo>
                  <a:pt x="5176" y="612"/>
                </a:lnTo>
                <a:lnTo>
                  <a:pt x="4982" y="578"/>
                </a:lnTo>
                <a:lnTo>
                  <a:pt x="4778" y="540"/>
                </a:lnTo>
                <a:lnTo>
                  <a:pt x="4568" y="500"/>
                </a:lnTo>
                <a:lnTo>
                  <a:pt x="4348" y="454"/>
                </a:lnTo>
                <a:lnTo>
                  <a:pt x="4122" y="406"/>
                </a:lnTo>
                <a:lnTo>
                  <a:pt x="3886" y="354"/>
                </a:lnTo>
                <a:lnTo>
                  <a:pt x="3640" y="296"/>
                </a:lnTo>
                <a:lnTo>
                  <a:pt x="3640" y="296"/>
                </a:lnTo>
                <a:lnTo>
                  <a:pt x="3396" y="240"/>
                </a:lnTo>
                <a:lnTo>
                  <a:pt x="3160" y="192"/>
                </a:lnTo>
                <a:lnTo>
                  <a:pt x="2934" y="148"/>
                </a:lnTo>
                <a:lnTo>
                  <a:pt x="2718" y="112"/>
                </a:lnTo>
                <a:lnTo>
                  <a:pt x="2512" y="82"/>
                </a:lnTo>
                <a:lnTo>
                  <a:pt x="2314" y="56"/>
                </a:lnTo>
                <a:lnTo>
                  <a:pt x="2126" y="36"/>
                </a:lnTo>
                <a:lnTo>
                  <a:pt x="1948" y="20"/>
                </a:lnTo>
                <a:lnTo>
                  <a:pt x="1776" y="10"/>
                </a:lnTo>
                <a:lnTo>
                  <a:pt x="1616" y="2"/>
                </a:lnTo>
                <a:lnTo>
                  <a:pt x="1462" y="0"/>
                </a:lnTo>
                <a:lnTo>
                  <a:pt x="1318" y="0"/>
                </a:lnTo>
                <a:lnTo>
                  <a:pt x="1182" y="4"/>
                </a:lnTo>
                <a:lnTo>
                  <a:pt x="1054" y="10"/>
                </a:lnTo>
                <a:lnTo>
                  <a:pt x="934" y="20"/>
                </a:lnTo>
                <a:lnTo>
                  <a:pt x="822" y="30"/>
                </a:lnTo>
                <a:lnTo>
                  <a:pt x="716" y="44"/>
                </a:lnTo>
                <a:lnTo>
                  <a:pt x="620" y="58"/>
                </a:lnTo>
                <a:lnTo>
                  <a:pt x="530" y="74"/>
                </a:lnTo>
                <a:lnTo>
                  <a:pt x="450" y="92"/>
                </a:lnTo>
                <a:lnTo>
                  <a:pt x="374" y="108"/>
                </a:lnTo>
                <a:lnTo>
                  <a:pt x="308" y="126"/>
                </a:lnTo>
                <a:lnTo>
                  <a:pt x="248" y="144"/>
                </a:lnTo>
                <a:lnTo>
                  <a:pt x="194" y="160"/>
                </a:lnTo>
                <a:lnTo>
                  <a:pt x="148" y="176"/>
                </a:lnTo>
                <a:lnTo>
                  <a:pt x="108" y="192"/>
                </a:lnTo>
                <a:lnTo>
                  <a:pt x="48" y="216"/>
                </a:lnTo>
                <a:lnTo>
                  <a:pt x="12" y="234"/>
                </a:lnTo>
                <a:lnTo>
                  <a:pt x="0" y="240"/>
                </a:lnTo>
                <a:lnTo>
                  <a:pt x="0" y="1192"/>
                </a:lnTo>
                <a:lnTo>
                  <a:pt x="8192" y="1192"/>
                </a:lnTo>
                <a:lnTo>
                  <a:pt x="8192" y="1192"/>
                </a:lnTo>
                <a:lnTo>
                  <a:pt x="8196" y="1186"/>
                </a:lnTo>
                <a:lnTo>
                  <a:pt x="8196" y="1186"/>
                </a:lnTo>
                <a:lnTo>
                  <a:pt x="8196" y="510"/>
                </a:lnTo>
                <a:lnTo>
                  <a:pt x="8196" y="510"/>
                </a:lnTo>
                <a:lnTo>
                  <a:pt x="8192" y="512"/>
                </a:lnTo>
                <a:lnTo>
                  <a:pt x="8192" y="512"/>
                </a:lnTo>
                <a:close/>
              </a:path>
            </a:pathLst>
          </a:custGeom>
          <a:ln w="9525">
            <a:noFill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90032" y="2463560"/>
            <a:ext cx="7772400" cy="1524000"/>
          </a:xfrm>
        </p:spPr>
        <p:txBody>
          <a:bodyPr anchor="t">
            <a:normAutofit/>
          </a:bodyPr>
          <a:lstStyle>
            <a:lvl1pPr algn="ctr">
              <a:defRPr sz="440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67365" y="1437448"/>
            <a:ext cx="6417734" cy="939801"/>
          </a:xfrm>
        </p:spPr>
        <p:txBody>
          <a:bodyPr anchor="b">
            <a:normAutofit/>
          </a:bodyPr>
          <a:lstStyle>
            <a:lvl1pPr marL="0" indent="0" algn="ctr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76655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5152" y="2679192"/>
            <a:ext cx="3822192" cy="34472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6656" y="2678114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7332" y="3429000"/>
            <a:ext cx="3820055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8200" y="2678113"/>
            <a:ext cx="3822192" cy="639762"/>
          </a:xfrm>
        </p:spPr>
        <p:txBody>
          <a:bodyPr anchor="ctr"/>
          <a:lstStyle>
            <a:lvl1pPr marL="0" indent="0" algn="ctr">
              <a:buNone/>
              <a:defRPr sz="2400" b="0" i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3429000"/>
            <a:ext cx="3822192" cy="2697163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6" name="Group 5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29874"/>
            <a:chOff x="-3905251" y="4294188"/>
            <a:chExt cx="13027839" cy="1892300"/>
          </a:xfrm>
        </p:grpSpPr>
        <p:sp>
          <p:nvSpPr>
            <p:cNvPr id="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4400" y="3581400"/>
            <a:ext cx="3352800" cy="1905001"/>
          </a:xfrm>
        </p:spPr>
        <p:txBody>
          <a:bodyPr anchor="t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chemeClr val="tx2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grpSp>
        <p:nvGrpSpPr>
          <p:cNvPr id="2" name="Group 23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25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9" name="Freeform 28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2" name="Title 21"/>
          <p:cNvSpPr>
            <a:spLocks noGrp="1"/>
          </p:cNvSpPr>
          <p:nvPr>
            <p:ph type="title"/>
          </p:nvPr>
        </p:nvSpPr>
        <p:spPr>
          <a:xfrm>
            <a:off x="914400" y="2286000"/>
            <a:ext cx="3352800" cy="1252728"/>
          </a:xfrm>
        </p:spPr>
        <p:txBody>
          <a:bodyPr anchor="b">
            <a:noAutofit/>
          </a:bodyPr>
          <a:lstStyle>
            <a:lvl1pPr algn="l">
              <a:defRPr sz="3200"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51962" y="1828800"/>
            <a:ext cx="3904076" cy="3810000"/>
          </a:xfrm>
        </p:spPr>
        <p:txBody>
          <a:bodyPr anchor="ctr"/>
          <a:lstStyle>
            <a:lvl1pPr>
              <a:buClr>
                <a:schemeClr val="bg1"/>
              </a:buClr>
              <a:defRPr sz="2200">
                <a:solidFill>
                  <a:schemeClr val="tx2"/>
                </a:solidFill>
              </a:defRPr>
            </a:lvl1pPr>
            <a:lvl2pPr>
              <a:buClr>
                <a:schemeClr val="bg1"/>
              </a:buClr>
              <a:defRPr sz="2000">
                <a:solidFill>
                  <a:schemeClr val="tx2"/>
                </a:solidFill>
              </a:defRPr>
            </a:lvl2pPr>
            <a:lvl3pPr>
              <a:buClr>
                <a:schemeClr val="bg1"/>
              </a:buClr>
              <a:defRPr sz="1800">
                <a:solidFill>
                  <a:schemeClr val="tx2"/>
                </a:solidFill>
              </a:defRPr>
            </a:lvl3pPr>
            <a:lvl4pPr>
              <a:buClr>
                <a:schemeClr val="bg1"/>
              </a:buClr>
              <a:defRPr sz="1600">
                <a:solidFill>
                  <a:schemeClr val="tx2"/>
                </a:solidFill>
              </a:defRPr>
            </a:lvl4pPr>
            <a:lvl5pPr>
              <a:buClr>
                <a:schemeClr val="bg1"/>
              </a:buClr>
              <a:defRPr sz="1600">
                <a:solidFill>
                  <a:schemeClr val="tx2"/>
                </a:solidFill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/>
          <p:cNvSpPr/>
          <p:nvPr/>
        </p:nvSpPr>
        <p:spPr>
          <a:xfrm>
            <a:off x="228600" y="228600"/>
            <a:ext cx="8695944" cy="6035040"/>
          </a:xfrm>
          <a:prstGeom prst="roundRect">
            <a:avLst>
              <a:gd name="adj" fmla="val 127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>
            <a:grpSpLocks noChangeAspect="1"/>
          </p:cNvGrpSpPr>
          <p:nvPr/>
        </p:nvGrpSpPr>
        <p:grpSpPr bwMode="hidden">
          <a:xfrm>
            <a:off x="211665" y="5353963"/>
            <a:ext cx="8723376" cy="1331580"/>
            <a:chOff x="-3905250" y="4294188"/>
            <a:chExt cx="13011150" cy="1892300"/>
          </a:xfrm>
        </p:grpSpPr>
        <p:sp>
          <p:nvSpPr>
            <p:cNvPr id="10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14" name="Freeform 10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74155" y="338667"/>
            <a:ext cx="3812645" cy="2429934"/>
          </a:xfrm>
        </p:spPr>
        <p:txBody>
          <a:bodyPr anchor="b">
            <a:normAutofit/>
          </a:bodyPr>
          <a:lstStyle>
            <a:lvl1pPr algn="l">
              <a:defRPr sz="28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868333" y="2785533"/>
            <a:ext cx="3818467" cy="2421467"/>
          </a:xfrm>
        </p:spPr>
        <p:txBody>
          <a:bodyPr>
            <a:normAutofit/>
          </a:bodyPr>
          <a:lstStyle>
            <a:lvl1pPr marL="0" indent="0"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838200" y="1371600"/>
            <a:ext cx="3566160" cy="2926080"/>
          </a:xfrm>
          <a:prstGeom prst="roundRect">
            <a:avLst>
              <a:gd name="adj" fmla="val 3924"/>
            </a:avLst>
          </a:prstGeom>
          <a:solidFill>
            <a:schemeClr val="accent1"/>
          </a:solidFill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perspectiveContrastingLeftFacing" fov="600000">
              <a:rot lat="240000" lon="19799999" rev="0"/>
            </a:camera>
            <a:lightRig rig="threePt" dir="t">
              <a:rot lat="0" lon="0" rev="2700000"/>
            </a:lightRig>
          </a:scene3d>
          <a:sp3d>
            <a:bevelT w="44450" h="31750"/>
          </a:sp3d>
        </p:spPr>
        <p:txBody>
          <a:bodyPr/>
          <a:lstStyle>
            <a:lvl1pPr marL="0" indent="0" algn="ctr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ctr"/>
          <a:lstStyle>
            <a:lvl1pPr algn="l">
              <a:defRPr/>
            </a:lvl1pPr>
            <a:lvl2pPr algn="l">
              <a:defRPr/>
            </a:lvl2pPr>
            <a:lvl3pPr algn="l">
              <a:defRPr/>
            </a:lvl3pPr>
            <a:lvl4pPr algn="l">
              <a:defRPr/>
            </a:lvl4pPr>
            <a:lvl5pPr algn="l"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ounded Rectangle 20"/>
          <p:cNvSpPr/>
          <p:nvPr/>
        </p:nvSpPr>
        <p:spPr bwMode="hidden">
          <a:xfrm>
            <a:off x="228600" y="228600"/>
            <a:ext cx="8695944" cy="1426464"/>
          </a:xfrm>
          <a:prstGeom prst="roundRect">
            <a:avLst>
              <a:gd name="adj" fmla="val 7136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4C71EC6-210F-42DE-9C53-41977AD35B3D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grpSp>
        <p:nvGrpSpPr>
          <p:cNvPr id="15" name="Group 14"/>
          <p:cNvGrpSpPr>
            <a:grpSpLocks noChangeAspect="1"/>
          </p:cNvGrpSpPr>
          <p:nvPr/>
        </p:nvGrpSpPr>
        <p:grpSpPr bwMode="hidden">
          <a:xfrm>
            <a:off x="211665" y="714191"/>
            <a:ext cx="8723376" cy="1331580"/>
            <a:chOff x="-3905250" y="4294188"/>
            <a:chExt cx="13011150" cy="1892300"/>
          </a:xfrm>
        </p:grpSpPr>
        <p:sp>
          <p:nvSpPr>
            <p:cNvPr id="16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0" name="Freeform 19"/>
            <p:cNvSpPr>
              <a:spLocks/>
            </p:cNvSpPr>
            <p:nvPr/>
          </p:nvSpPr>
          <p:spPr bwMode="hidden">
            <a:xfrm>
              <a:off x="-3905250" y="4294188"/>
              <a:ext cx="13011150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1447800"/>
            <a:ext cx="2057400" cy="4487333"/>
          </a:xfrm>
        </p:spPr>
        <p:txBody>
          <a:bodyPr vert="eaVert" anchor="ctr"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447800"/>
            <a:ext cx="6019800" cy="4487334"/>
          </a:xfrm>
        </p:spPr>
        <p:txBody>
          <a:bodyPr vert="eaVert"/>
          <a:lstStyle>
            <a:lvl1pPr>
              <a:buClr>
                <a:schemeClr val="accent1"/>
              </a:buClr>
              <a:defRPr/>
            </a:lvl1pPr>
            <a:lvl2pPr>
              <a:buClr>
                <a:schemeClr val="accent1"/>
              </a:buClr>
              <a:defRPr/>
            </a:lvl2pPr>
            <a:lvl3pPr>
              <a:buClr>
                <a:schemeClr val="accent1"/>
              </a:buClr>
              <a:defRPr/>
            </a:lvl3pPr>
            <a:lvl4pPr>
              <a:buClr>
                <a:schemeClr val="accent1"/>
              </a:buClr>
              <a:defRPr/>
            </a:lvl4pPr>
            <a:lvl5pPr>
              <a:buClr>
                <a:schemeClr val="accent1"/>
              </a:buClr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/>
          <p:cNvSpPr/>
          <p:nvPr/>
        </p:nvSpPr>
        <p:spPr>
          <a:xfrm>
            <a:off x="228600" y="228600"/>
            <a:ext cx="8695944" cy="2468880"/>
          </a:xfrm>
          <a:prstGeom prst="roundRect">
            <a:avLst>
              <a:gd name="adj" fmla="val 3362"/>
            </a:avLst>
          </a:prstGeom>
          <a:gradFill>
            <a:gsLst>
              <a:gs pos="0">
                <a:schemeClr val="accent1">
                  <a:lumMod val="75000"/>
                </a:schemeClr>
              </a:gs>
              <a:gs pos="9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8" name="Group 15"/>
          <p:cNvGrpSpPr>
            <a:grpSpLocks noChangeAspect="1"/>
          </p:cNvGrpSpPr>
          <p:nvPr/>
        </p:nvGrpSpPr>
        <p:grpSpPr bwMode="hidden">
          <a:xfrm>
            <a:off x="211665" y="1679429"/>
            <a:ext cx="8723376" cy="1329874"/>
            <a:chOff x="-3905251" y="4294188"/>
            <a:chExt cx="13027839" cy="1892300"/>
          </a:xfrm>
        </p:grpSpPr>
        <p:sp>
          <p:nvSpPr>
            <p:cNvPr id="17" name="Freeform 14"/>
            <p:cNvSpPr>
              <a:spLocks/>
            </p:cNvSpPr>
            <p:nvPr/>
          </p:nvSpPr>
          <p:spPr bwMode="hidden">
            <a:xfrm>
              <a:off x="4810125" y="4500563"/>
              <a:ext cx="4295775" cy="1016000"/>
            </a:xfrm>
            <a:custGeom>
              <a:avLst/>
              <a:gdLst/>
              <a:ahLst/>
              <a:cxnLst>
                <a:cxn ang="0">
                  <a:pos x="2700" y="0"/>
                </a:cxn>
                <a:cxn ang="0">
                  <a:pos x="2700" y="0"/>
                </a:cxn>
                <a:cxn ang="0">
                  <a:pos x="2586" y="18"/>
                </a:cxn>
                <a:cxn ang="0">
                  <a:pos x="2470" y="38"/>
                </a:cxn>
                <a:cxn ang="0">
                  <a:pos x="2352" y="60"/>
                </a:cxn>
                <a:cxn ang="0">
                  <a:pos x="2230" y="82"/>
                </a:cxn>
                <a:cxn ang="0">
                  <a:pos x="2106" y="108"/>
                </a:cxn>
                <a:cxn ang="0">
                  <a:pos x="1978" y="134"/>
                </a:cxn>
                <a:cxn ang="0">
                  <a:pos x="1848" y="164"/>
                </a:cxn>
                <a:cxn ang="0">
                  <a:pos x="1714" y="194"/>
                </a:cxn>
                <a:cxn ang="0">
                  <a:pos x="1714" y="194"/>
                </a:cxn>
                <a:cxn ang="0">
                  <a:pos x="1472" y="252"/>
                </a:cxn>
                <a:cxn ang="0">
                  <a:pos x="1236" y="304"/>
                </a:cxn>
                <a:cxn ang="0">
                  <a:pos x="1010" y="352"/>
                </a:cxn>
                <a:cxn ang="0">
                  <a:pos x="792" y="398"/>
                </a:cxn>
                <a:cxn ang="0">
                  <a:pos x="584" y="438"/>
                </a:cxn>
                <a:cxn ang="0">
                  <a:pos x="382" y="474"/>
                </a:cxn>
                <a:cxn ang="0">
                  <a:pos x="188" y="508"/>
                </a:cxn>
                <a:cxn ang="0">
                  <a:pos x="0" y="538"/>
                </a:cxn>
                <a:cxn ang="0">
                  <a:pos x="0" y="538"/>
                </a:cxn>
                <a:cxn ang="0">
                  <a:pos x="130" y="556"/>
                </a:cxn>
                <a:cxn ang="0">
                  <a:pos x="254" y="572"/>
                </a:cxn>
                <a:cxn ang="0">
                  <a:pos x="374" y="586"/>
                </a:cxn>
                <a:cxn ang="0">
                  <a:pos x="492" y="598"/>
                </a:cxn>
                <a:cxn ang="0">
                  <a:pos x="606" y="610"/>
                </a:cxn>
                <a:cxn ang="0">
                  <a:pos x="716" y="618"/>
                </a:cxn>
                <a:cxn ang="0">
                  <a:pos x="822" y="626"/>
                </a:cxn>
                <a:cxn ang="0">
                  <a:pos x="926" y="632"/>
                </a:cxn>
                <a:cxn ang="0">
                  <a:pos x="1028" y="636"/>
                </a:cxn>
                <a:cxn ang="0">
                  <a:pos x="1126" y="638"/>
                </a:cxn>
                <a:cxn ang="0">
                  <a:pos x="1220" y="640"/>
                </a:cxn>
                <a:cxn ang="0">
                  <a:pos x="1312" y="640"/>
                </a:cxn>
                <a:cxn ang="0">
                  <a:pos x="1402" y="638"/>
                </a:cxn>
                <a:cxn ang="0">
                  <a:pos x="1490" y="636"/>
                </a:cxn>
                <a:cxn ang="0">
                  <a:pos x="1574" y="632"/>
                </a:cxn>
                <a:cxn ang="0">
                  <a:pos x="1656" y="626"/>
                </a:cxn>
                <a:cxn ang="0">
                  <a:pos x="1734" y="620"/>
                </a:cxn>
                <a:cxn ang="0">
                  <a:pos x="1812" y="612"/>
                </a:cxn>
                <a:cxn ang="0">
                  <a:pos x="1886" y="602"/>
                </a:cxn>
                <a:cxn ang="0">
                  <a:pos x="1960" y="592"/>
                </a:cxn>
                <a:cxn ang="0">
                  <a:pos x="2030" y="580"/>
                </a:cxn>
                <a:cxn ang="0">
                  <a:pos x="2100" y="568"/>
                </a:cxn>
                <a:cxn ang="0">
                  <a:pos x="2166" y="554"/>
                </a:cxn>
                <a:cxn ang="0">
                  <a:pos x="2232" y="540"/>
                </a:cxn>
                <a:cxn ang="0">
                  <a:pos x="2296" y="524"/>
                </a:cxn>
                <a:cxn ang="0">
                  <a:pos x="2358" y="508"/>
                </a:cxn>
                <a:cxn ang="0">
                  <a:pos x="2418" y="490"/>
                </a:cxn>
                <a:cxn ang="0">
                  <a:pos x="2478" y="472"/>
                </a:cxn>
                <a:cxn ang="0">
                  <a:pos x="2592" y="432"/>
                </a:cxn>
                <a:cxn ang="0">
                  <a:pos x="2702" y="390"/>
                </a:cxn>
                <a:cxn ang="0">
                  <a:pos x="2702" y="390"/>
                </a:cxn>
                <a:cxn ang="0">
                  <a:pos x="2706" y="388"/>
                </a:cxn>
                <a:cxn ang="0">
                  <a:pos x="2706" y="388"/>
                </a:cxn>
                <a:cxn ang="0">
                  <a:pos x="2706" y="0"/>
                </a:cxn>
                <a:cxn ang="0">
                  <a:pos x="2706" y="0"/>
                </a:cxn>
                <a:cxn ang="0">
                  <a:pos x="2700" y="0"/>
                </a:cxn>
                <a:cxn ang="0">
                  <a:pos x="2700" y="0"/>
                </a:cxn>
              </a:cxnLst>
              <a:rect l="0" t="0" r="r" b="b"/>
              <a:pathLst>
                <a:path w="2706" h="640">
                  <a:moveTo>
                    <a:pt x="2700" y="0"/>
                  </a:moveTo>
                  <a:lnTo>
                    <a:pt x="2700" y="0"/>
                  </a:lnTo>
                  <a:lnTo>
                    <a:pt x="2586" y="18"/>
                  </a:lnTo>
                  <a:lnTo>
                    <a:pt x="2470" y="38"/>
                  </a:lnTo>
                  <a:lnTo>
                    <a:pt x="2352" y="60"/>
                  </a:lnTo>
                  <a:lnTo>
                    <a:pt x="2230" y="82"/>
                  </a:lnTo>
                  <a:lnTo>
                    <a:pt x="2106" y="108"/>
                  </a:lnTo>
                  <a:lnTo>
                    <a:pt x="1978" y="134"/>
                  </a:lnTo>
                  <a:lnTo>
                    <a:pt x="1848" y="164"/>
                  </a:lnTo>
                  <a:lnTo>
                    <a:pt x="1714" y="194"/>
                  </a:lnTo>
                  <a:lnTo>
                    <a:pt x="1714" y="194"/>
                  </a:lnTo>
                  <a:lnTo>
                    <a:pt x="1472" y="252"/>
                  </a:lnTo>
                  <a:lnTo>
                    <a:pt x="1236" y="304"/>
                  </a:lnTo>
                  <a:lnTo>
                    <a:pt x="1010" y="352"/>
                  </a:lnTo>
                  <a:lnTo>
                    <a:pt x="792" y="398"/>
                  </a:lnTo>
                  <a:lnTo>
                    <a:pt x="584" y="438"/>
                  </a:lnTo>
                  <a:lnTo>
                    <a:pt x="382" y="474"/>
                  </a:lnTo>
                  <a:lnTo>
                    <a:pt x="188" y="508"/>
                  </a:lnTo>
                  <a:lnTo>
                    <a:pt x="0" y="538"/>
                  </a:lnTo>
                  <a:lnTo>
                    <a:pt x="0" y="538"/>
                  </a:lnTo>
                  <a:lnTo>
                    <a:pt x="130" y="556"/>
                  </a:lnTo>
                  <a:lnTo>
                    <a:pt x="254" y="572"/>
                  </a:lnTo>
                  <a:lnTo>
                    <a:pt x="374" y="586"/>
                  </a:lnTo>
                  <a:lnTo>
                    <a:pt x="492" y="598"/>
                  </a:lnTo>
                  <a:lnTo>
                    <a:pt x="606" y="610"/>
                  </a:lnTo>
                  <a:lnTo>
                    <a:pt x="716" y="618"/>
                  </a:lnTo>
                  <a:lnTo>
                    <a:pt x="822" y="626"/>
                  </a:lnTo>
                  <a:lnTo>
                    <a:pt x="926" y="632"/>
                  </a:lnTo>
                  <a:lnTo>
                    <a:pt x="1028" y="636"/>
                  </a:lnTo>
                  <a:lnTo>
                    <a:pt x="1126" y="638"/>
                  </a:lnTo>
                  <a:lnTo>
                    <a:pt x="1220" y="640"/>
                  </a:lnTo>
                  <a:lnTo>
                    <a:pt x="1312" y="640"/>
                  </a:lnTo>
                  <a:lnTo>
                    <a:pt x="1402" y="638"/>
                  </a:lnTo>
                  <a:lnTo>
                    <a:pt x="1490" y="636"/>
                  </a:lnTo>
                  <a:lnTo>
                    <a:pt x="1574" y="632"/>
                  </a:lnTo>
                  <a:lnTo>
                    <a:pt x="1656" y="626"/>
                  </a:lnTo>
                  <a:lnTo>
                    <a:pt x="1734" y="620"/>
                  </a:lnTo>
                  <a:lnTo>
                    <a:pt x="1812" y="612"/>
                  </a:lnTo>
                  <a:lnTo>
                    <a:pt x="1886" y="602"/>
                  </a:lnTo>
                  <a:lnTo>
                    <a:pt x="1960" y="592"/>
                  </a:lnTo>
                  <a:lnTo>
                    <a:pt x="2030" y="580"/>
                  </a:lnTo>
                  <a:lnTo>
                    <a:pt x="2100" y="568"/>
                  </a:lnTo>
                  <a:lnTo>
                    <a:pt x="2166" y="554"/>
                  </a:lnTo>
                  <a:lnTo>
                    <a:pt x="2232" y="540"/>
                  </a:lnTo>
                  <a:lnTo>
                    <a:pt x="2296" y="524"/>
                  </a:lnTo>
                  <a:lnTo>
                    <a:pt x="2358" y="508"/>
                  </a:lnTo>
                  <a:lnTo>
                    <a:pt x="2418" y="490"/>
                  </a:lnTo>
                  <a:lnTo>
                    <a:pt x="2478" y="472"/>
                  </a:lnTo>
                  <a:lnTo>
                    <a:pt x="2592" y="432"/>
                  </a:lnTo>
                  <a:lnTo>
                    <a:pt x="2702" y="390"/>
                  </a:lnTo>
                  <a:lnTo>
                    <a:pt x="2702" y="390"/>
                  </a:lnTo>
                  <a:lnTo>
                    <a:pt x="2706" y="388"/>
                  </a:lnTo>
                  <a:lnTo>
                    <a:pt x="2706" y="388"/>
                  </a:lnTo>
                  <a:lnTo>
                    <a:pt x="2706" y="0"/>
                  </a:lnTo>
                  <a:lnTo>
                    <a:pt x="2706" y="0"/>
                  </a:lnTo>
                  <a:lnTo>
                    <a:pt x="2700" y="0"/>
                  </a:lnTo>
                  <a:lnTo>
                    <a:pt x="2700" y="0"/>
                  </a:lnTo>
                  <a:close/>
                </a:path>
              </a:pathLst>
            </a:custGeom>
            <a:solidFill>
              <a:schemeClr val="bg2">
                <a:alpha val="29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8" name="Freeform 18"/>
            <p:cNvSpPr>
              <a:spLocks/>
            </p:cNvSpPr>
            <p:nvPr/>
          </p:nvSpPr>
          <p:spPr bwMode="hidden">
            <a:xfrm>
              <a:off x="-309563" y="4318000"/>
              <a:ext cx="8280401" cy="1209675"/>
            </a:xfrm>
            <a:custGeom>
              <a:avLst/>
              <a:gdLst/>
              <a:ahLst/>
              <a:cxnLst>
                <a:cxn ang="0">
                  <a:pos x="5216" y="714"/>
                </a:cxn>
                <a:cxn ang="0">
                  <a:pos x="4984" y="686"/>
                </a:cxn>
                <a:cxn ang="0">
                  <a:pos x="4478" y="610"/>
                </a:cxn>
                <a:cxn ang="0">
                  <a:pos x="3914" y="508"/>
                </a:cxn>
                <a:cxn ang="0">
                  <a:pos x="3286" y="374"/>
                </a:cxn>
                <a:cxn ang="0">
                  <a:pos x="2946" y="296"/>
                </a:cxn>
                <a:cxn ang="0">
                  <a:pos x="2682" y="236"/>
                </a:cxn>
                <a:cxn ang="0">
                  <a:pos x="2430" y="184"/>
                </a:cxn>
                <a:cxn ang="0">
                  <a:pos x="2190" y="140"/>
                </a:cxn>
                <a:cxn ang="0">
                  <a:pos x="1960" y="102"/>
                </a:cxn>
                <a:cxn ang="0">
                  <a:pos x="1740" y="72"/>
                </a:cxn>
                <a:cxn ang="0">
                  <a:pos x="1334" y="28"/>
                </a:cxn>
                <a:cxn ang="0">
                  <a:pos x="970" y="4"/>
                </a:cxn>
                <a:cxn ang="0">
                  <a:pos x="644" y="0"/>
                </a:cxn>
                <a:cxn ang="0">
                  <a:pos x="358" y="10"/>
                </a:cxn>
                <a:cxn ang="0">
                  <a:pos x="110" y="32"/>
                </a:cxn>
                <a:cxn ang="0">
                  <a:pos x="0" y="48"/>
                </a:cxn>
                <a:cxn ang="0">
                  <a:pos x="314" y="86"/>
                </a:cxn>
                <a:cxn ang="0">
                  <a:pos x="652" y="140"/>
                </a:cxn>
                <a:cxn ang="0">
                  <a:pos x="1014" y="210"/>
                </a:cxn>
                <a:cxn ang="0">
                  <a:pos x="1402" y="296"/>
                </a:cxn>
                <a:cxn ang="0">
                  <a:pos x="1756" y="378"/>
                </a:cxn>
                <a:cxn ang="0">
                  <a:pos x="2408" y="516"/>
                </a:cxn>
                <a:cxn ang="0">
                  <a:pos x="2708" y="572"/>
                </a:cxn>
                <a:cxn ang="0">
                  <a:pos x="2992" y="620"/>
                </a:cxn>
                <a:cxn ang="0">
                  <a:pos x="3260" y="662"/>
                </a:cxn>
                <a:cxn ang="0">
                  <a:pos x="3512" y="694"/>
                </a:cxn>
                <a:cxn ang="0">
                  <a:pos x="3750" y="722"/>
                </a:cxn>
                <a:cxn ang="0">
                  <a:pos x="3974" y="740"/>
                </a:cxn>
                <a:cxn ang="0">
                  <a:pos x="4184" y="754"/>
                </a:cxn>
                <a:cxn ang="0">
                  <a:pos x="4384" y="762"/>
                </a:cxn>
                <a:cxn ang="0">
                  <a:pos x="4570" y="762"/>
                </a:cxn>
                <a:cxn ang="0">
                  <a:pos x="4746" y="758"/>
                </a:cxn>
                <a:cxn ang="0">
                  <a:pos x="4912" y="748"/>
                </a:cxn>
                <a:cxn ang="0">
                  <a:pos x="5068" y="732"/>
                </a:cxn>
                <a:cxn ang="0">
                  <a:pos x="5216" y="714"/>
                </a:cxn>
              </a:cxnLst>
              <a:rect l="0" t="0" r="r" b="b"/>
              <a:pathLst>
                <a:path w="5216" h="762">
                  <a:moveTo>
                    <a:pt x="5216" y="714"/>
                  </a:moveTo>
                  <a:lnTo>
                    <a:pt x="5216" y="714"/>
                  </a:lnTo>
                  <a:lnTo>
                    <a:pt x="5102" y="700"/>
                  </a:lnTo>
                  <a:lnTo>
                    <a:pt x="4984" y="686"/>
                  </a:lnTo>
                  <a:lnTo>
                    <a:pt x="4738" y="652"/>
                  </a:lnTo>
                  <a:lnTo>
                    <a:pt x="4478" y="610"/>
                  </a:lnTo>
                  <a:lnTo>
                    <a:pt x="4204" y="564"/>
                  </a:lnTo>
                  <a:lnTo>
                    <a:pt x="3914" y="508"/>
                  </a:lnTo>
                  <a:lnTo>
                    <a:pt x="3608" y="446"/>
                  </a:lnTo>
                  <a:lnTo>
                    <a:pt x="3286" y="374"/>
                  </a:lnTo>
                  <a:lnTo>
                    <a:pt x="2946" y="296"/>
                  </a:lnTo>
                  <a:lnTo>
                    <a:pt x="2946" y="296"/>
                  </a:lnTo>
                  <a:lnTo>
                    <a:pt x="2812" y="266"/>
                  </a:lnTo>
                  <a:lnTo>
                    <a:pt x="2682" y="236"/>
                  </a:lnTo>
                  <a:lnTo>
                    <a:pt x="2556" y="210"/>
                  </a:lnTo>
                  <a:lnTo>
                    <a:pt x="2430" y="184"/>
                  </a:lnTo>
                  <a:lnTo>
                    <a:pt x="2308" y="162"/>
                  </a:lnTo>
                  <a:lnTo>
                    <a:pt x="2190" y="140"/>
                  </a:lnTo>
                  <a:lnTo>
                    <a:pt x="2074" y="120"/>
                  </a:lnTo>
                  <a:lnTo>
                    <a:pt x="1960" y="102"/>
                  </a:lnTo>
                  <a:lnTo>
                    <a:pt x="1850" y="86"/>
                  </a:lnTo>
                  <a:lnTo>
                    <a:pt x="1740" y="72"/>
                  </a:lnTo>
                  <a:lnTo>
                    <a:pt x="1532" y="46"/>
                  </a:lnTo>
                  <a:lnTo>
                    <a:pt x="1334" y="28"/>
                  </a:lnTo>
                  <a:lnTo>
                    <a:pt x="1148" y="14"/>
                  </a:lnTo>
                  <a:lnTo>
                    <a:pt x="970" y="4"/>
                  </a:lnTo>
                  <a:lnTo>
                    <a:pt x="802" y="0"/>
                  </a:lnTo>
                  <a:lnTo>
                    <a:pt x="644" y="0"/>
                  </a:lnTo>
                  <a:lnTo>
                    <a:pt x="496" y="4"/>
                  </a:lnTo>
                  <a:lnTo>
                    <a:pt x="358" y="10"/>
                  </a:lnTo>
                  <a:lnTo>
                    <a:pt x="230" y="20"/>
                  </a:lnTo>
                  <a:lnTo>
                    <a:pt x="110" y="32"/>
                  </a:lnTo>
                  <a:lnTo>
                    <a:pt x="0" y="48"/>
                  </a:lnTo>
                  <a:lnTo>
                    <a:pt x="0" y="48"/>
                  </a:lnTo>
                  <a:lnTo>
                    <a:pt x="154" y="66"/>
                  </a:lnTo>
                  <a:lnTo>
                    <a:pt x="314" y="86"/>
                  </a:lnTo>
                  <a:lnTo>
                    <a:pt x="480" y="112"/>
                  </a:lnTo>
                  <a:lnTo>
                    <a:pt x="652" y="140"/>
                  </a:lnTo>
                  <a:lnTo>
                    <a:pt x="830" y="174"/>
                  </a:lnTo>
                  <a:lnTo>
                    <a:pt x="1014" y="210"/>
                  </a:lnTo>
                  <a:lnTo>
                    <a:pt x="1206" y="250"/>
                  </a:lnTo>
                  <a:lnTo>
                    <a:pt x="1402" y="296"/>
                  </a:lnTo>
                  <a:lnTo>
                    <a:pt x="1402" y="296"/>
                  </a:lnTo>
                  <a:lnTo>
                    <a:pt x="1756" y="378"/>
                  </a:lnTo>
                  <a:lnTo>
                    <a:pt x="2092" y="450"/>
                  </a:lnTo>
                  <a:lnTo>
                    <a:pt x="2408" y="516"/>
                  </a:lnTo>
                  <a:lnTo>
                    <a:pt x="2562" y="544"/>
                  </a:lnTo>
                  <a:lnTo>
                    <a:pt x="2708" y="572"/>
                  </a:lnTo>
                  <a:lnTo>
                    <a:pt x="2852" y="598"/>
                  </a:lnTo>
                  <a:lnTo>
                    <a:pt x="2992" y="620"/>
                  </a:lnTo>
                  <a:lnTo>
                    <a:pt x="3128" y="642"/>
                  </a:lnTo>
                  <a:lnTo>
                    <a:pt x="3260" y="662"/>
                  </a:lnTo>
                  <a:lnTo>
                    <a:pt x="3388" y="678"/>
                  </a:lnTo>
                  <a:lnTo>
                    <a:pt x="3512" y="694"/>
                  </a:lnTo>
                  <a:lnTo>
                    <a:pt x="3632" y="708"/>
                  </a:lnTo>
                  <a:lnTo>
                    <a:pt x="3750" y="722"/>
                  </a:lnTo>
                  <a:lnTo>
                    <a:pt x="3864" y="732"/>
                  </a:lnTo>
                  <a:lnTo>
                    <a:pt x="3974" y="740"/>
                  </a:lnTo>
                  <a:lnTo>
                    <a:pt x="4080" y="748"/>
                  </a:lnTo>
                  <a:lnTo>
                    <a:pt x="4184" y="754"/>
                  </a:lnTo>
                  <a:lnTo>
                    <a:pt x="4286" y="758"/>
                  </a:lnTo>
                  <a:lnTo>
                    <a:pt x="4384" y="762"/>
                  </a:lnTo>
                  <a:lnTo>
                    <a:pt x="4478" y="762"/>
                  </a:lnTo>
                  <a:lnTo>
                    <a:pt x="4570" y="762"/>
                  </a:lnTo>
                  <a:lnTo>
                    <a:pt x="4660" y="760"/>
                  </a:lnTo>
                  <a:lnTo>
                    <a:pt x="4746" y="758"/>
                  </a:lnTo>
                  <a:lnTo>
                    <a:pt x="4830" y="754"/>
                  </a:lnTo>
                  <a:lnTo>
                    <a:pt x="4912" y="748"/>
                  </a:lnTo>
                  <a:lnTo>
                    <a:pt x="4992" y="740"/>
                  </a:lnTo>
                  <a:lnTo>
                    <a:pt x="5068" y="732"/>
                  </a:lnTo>
                  <a:lnTo>
                    <a:pt x="5144" y="724"/>
                  </a:lnTo>
                  <a:lnTo>
                    <a:pt x="5216" y="714"/>
                  </a:lnTo>
                  <a:lnTo>
                    <a:pt x="5216" y="714"/>
                  </a:lnTo>
                  <a:close/>
                </a:path>
              </a:pathLst>
            </a:custGeom>
            <a:solidFill>
              <a:schemeClr val="bg2">
                <a:alpha val="4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9" name="Freeform 22"/>
            <p:cNvSpPr>
              <a:spLocks/>
            </p:cNvSpPr>
            <p:nvPr/>
          </p:nvSpPr>
          <p:spPr bwMode="hidden">
            <a:xfrm>
              <a:off x="3175" y="4335463"/>
              <a:ext cx="8166100" cy="1101725"/>
            </a:xfrm>
            <a:custGeom>
              <a:avLst/>
              <a:gdLst/>
              <a:ahLst/>
              <a:cxnLst>
                <a:cxn ang="0">
                  <a:pos x="0" y="70"/>
                </a:cxn>
                <a:cxn ang="0">
                  <a:pos x="0" y="70"/>
                </a:cxn>
                <a:cxn ang="0">
                  <a:pos x="18" y="66"/>
                </a:cxn>
                <a:cxn ang="0">
                  <a:pos x="72" y="56"/>
                </a:cxn>
                <a:cxn ang="0">
                  <a:pos x="164" y="42"/>
                </a:cxn>
                <a:cxn ang="0">
                  <a:pos x="224" y="34"/>
                </a:cxn>
                <a:cxn ang="0">
                  <a:pos x="294" y="26"/>
                </a:cxn>
                <a:cxn ang="0">
                  <a:pos x="372" y="20"/>
                </a:cxn>
                <a:cxn ang="0">
                  <a:pos x="462" y="14"/>
                </a:cxn>
                <a:cxn ang="0">
                  <a:pos x="560" y="8"/>
                </a:cxn>
                <a:cxn ang="0">
                  <a:pos x="670" y="4"/>
                </a:cxn>
                <a:cxn ang="0">
                  <a:pos x="790" y="2"/>
                </a:cxn>
                <a:cxn ang="0">
                  <a:pos x="920" y="0"/>
                </a:cxn>
                <a:cxn ang="0">
                  <a:pos x="1060" y="2"/>
                </a:cxn>
                <a:cxn ang="0">
                  <a:pos x="1210" y="6"/>
                </a:cxn>
                <a:cxn ang="0">
                  <a:pos x="1372" y="14"/>
                </a:cxn>
                <a:cxn ang="0">
                  <a:pos x="1544" y="24"/>
                </a:cxn>
                <a:cxn ang="0">
                  <a:pos x="1726" y="40"/>
                </a:cxn>
                <a:cxn ang="0">
                  <a:pos x="1920" y="58"/>
                </a:cxn>
                <a:cxn ang="0">
                  <a:pos x="2126" y="80"/>
                </a:cxn>
                <a:cxn ang="0">
                  <a:pos x="2342" y="106"/>
                </a:cxn>
                <a:cxn ang="0">
                  <a:pos x="2570" y="138"/>
                </a:cxn>
                <a:cxn ang="0">
                  <a:pos x="2808" y="174"/>
                </a:cxn>
                <a:cxn ang="0">
                  <a:pos x="3058" y="216"/>
                </a:cxn>
                <a:cxn ang="0">
                  <a:pos x="3320" y="266"/>
                </a:cxn>
                <a:cxn ang="0">
                  <a:pos x="3594" y="320"/>
                </a:cxn>
                <a:cxn ang="0">
                  <a:pos x="3880" y="380"/>
                </a:cxn>
                <a:cxn ang="0">
                  <a:pos x="4178" y="448"/>
                </a:cxn>
                <a:cxn ang="0">
                  <a:pos x="4488" y="522"/>
                </a:cxn>
                <a:cxn ang="0">
                  <a:pos x="4810" y="604"/>
                </a:cxn>
                <a:cxn ang="0">
                  <a:pos x="5144" y="694"/>
                </a:cxn>
              </a:cxnLst>
              <a:rect l="0" t="0" r="r" b="b"/>
              <a:pathLst>
                <a:path w="5144" h="694">
                  <a:moveTo>
                    <a:pt x="0" y="70"/>
                  </a:moveTo>
                  <a:lnTo>
                    <a:pt x="0" y="70"/>
                  </a:lnTo>
                  <a:lnTo>
                    <a:pt x="18" y="66"/>
                  </a:lnTo>
                  <a:lnTo>
                    <a:pt x="72" y="56"/>
                  </a:lnTo>
                  <a:lnTo>
                    <a:pt x="164" y="42"/>
                  </a:lnTo>
                  <a:lnTo>
                    <a:pt x="224" y="34"/>
                  </a:lnTo>
                  <a:lnTo>
                    <a:pt x="294" y="26"/>
                  </a:lnTo>
                  <a:lnTo>
                    <a:pt x="372" y="20"/>
                  </a:lnTo>
                  <a:lnTo>
                    <a:pt x="462" y="14"/>
                  </a:lnTo>
                  <a:lnTo>
                    <a:pt x="560" y="8"/>
                  </a:lnTo>
                  <a:lnTo>
                    <a:pt x="670" y="4"/>
                  </a:lnTo>
                  <a:lnTo>
                    <a:pt x="790" y="2"/>
                  </a:lnTo>
                  <a:lnTo>
                    <a:pt x="920" y="0"/>
                  </a:lnTo>
                  <a:lnTo>
                    <a:pt x="1060" y="2"/>
                  </a:lnTo>
                  <a:lnTo>
                    <a:pt x="1210" y="6"/>
                  </a:lnTo>
                  <a:lnTo>
                    <a:pt x="1372" y="14"/>
                  </a:lnTo>
                  <a:lnTo>
                    <a:pt x="1544" y="24"/>
                  </a:lnTo>
                  <a:lnTo>
                    <a:pt x="1726" y="40"/>
                  </a:lnTo>
                  <a:lnTo>
                    <a:pt x="1920" y="58"/>
                  </a:lnTo>
                  <a:lnTo>
                    <a:pt x="2126" y="80"/>
                  </a:lnTo>
                  <a:lnTo>
                    <a:pt x="2342" y="106"/>
                  </a:lnTo>
                  <a:lnTo>
                    <a:pt x="2570" y="138"/>
                  </a:lnTo>
                  <a:lnTo>
                    <a:pt x="2808" y="174"/>
                  </a:lnTo>
                  <a:lnTo>
                    <a:pt x="3058" y="216"/>
                  </a:lnTo>
                  <a:lnTo>
                    <a:pt x="3320" y="266"/>
                  </a:lnTo>
                  <a:lnTo>
                    <a:pt x="3594" y="320"/>
                  </a:lnTo>
                  <a:lnTo>
                    <a:pt x="3880" y="380"/>
                  </a:lnTo>
                  <a:lnTo>
                    <a:pt x="4178" y="448"/>
                  </a:lnTo>
                  <a:lnTo>
                    <a:pt x="4488" y="522"/>
                  </a:lnTo>
                  <a:lnTo>
                    <a:pt x="4810" y="604"/>
                  </a:lnTo>
                  <a:lnTo>
                    <a:pt x="5144" y="694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0" name="Freeform 26"/>
            <p:cNvSpPr>
              <a:spLocks/>
            </p:cNvSpPr>
            <p:nvPr/>
          </p:nvSpPr>
          <p:spPr bwMode="hidden">
            <a:xfrm>
              <a:off x="4156075" y="4316413"/>
              <a:ext cx="4940300" cy="927100"/>
            </a:xfrm>
            <a:custGeom>
              <a:avLst/>
              <a:gdLst/>
              <a:ahLst/>
              <a:cxnLst>
                <a:cxn ang="0">
                  <a:pos x="0" y="584"/>
                </a:cxn>
                <a:cxn ang="0">
                  <a:pos x="0" y="584"/>
                </a:cxn>
                <a:cxn ang="0">
                  <a:pos x="90" y="560"/>
                </a:cxn>
                <a:cxn ang="0">
                  <a:pos x="336" y="498"/>
                </a:cxn>
                <a:cxn ang="0">
                  <a:pos x="506" y="456"/>
                </a:cxn>
                <a:cxn ang="0">
                  <a:pos x="702" y="410"/>
                </a:cxn>
                <a:cxn ang="0">
                  <a:pos x="920" y="360"/>
                </a:cxn>
                <a:cxn ang="0">
                  <a:pos x="1154" y="306"/>
                </a:cxn>
                <a:cxn ang="0">
                  <a:pos x="1402" y="254"/>
                </a:cxn>
                <a:cxn ang="0">
                  <a:pos x="1656" y="202"/>
                </a:cxn>
                <a:cxn ang="0">
                  <a:pos x="1916" y="154"/>
                </a:cxn>
                <a:cxn ang="0">
                  <a:pos x="2174" y="108"/>
                </a:cxn>
                <a:cxn ang="0">
                  <a:pos x="2302" y="88"/>
                </a:cxn>
                <a:cxn ang="0">
                  <a:pos x="2426" y="68"/>
                </a:cxn>
                <a:cxn ang="0">
                  <a:pos x="2550" y="52"/>
                </a:cxn>
                <a:cxn ang="0">
                  <a:pos x="2670" y="36"/>
                </a:cxn>
                <a:cxn ang="0">
                  <a:pos x="2788" y="24"/>
                </a:cxn>
                <a:cxn ang="0">
                  <a:pos x="2900" y="14"/>
                </a:cxn>
                <a:cxn ang="0">
                  <a:pos x="3008" y="6"/>
                </a:cxn>
                <a:cxn ang="0">
                  <a:pos x="3112" y="0"/>
                </a:cxn>
              </a:cxnLst>
              <a:rect l="0" t="0" r="r" b="b"/>
              <a:pathLst>
                <a:path w="3112" h="584">
                  <a:moveTo>
                    <a:pt x="0" y="584"/>
                  </a:moveTo>
                  <a:lnTo>
                    <a:pt x="0" y="584"/>
                  </a:lnTo>
                  <a:lnTo>
                    <a:pt x="90" y="560"/>
                  </a:lnTo>
                  <a:lnTo>
                    <a:pt x="336" y="498"/>
                  </a:lnTo>
                  <a:lnTo>
                    <a:pt x="506" y="456"/>
                  </a:lnTo>
                  <a:lnTo>
                    <a:pt x="702" y="410"/>
                  </a:lnTo>
                  <a:lnTo>
                    <a:pt x="920" y="360"/>
                  </a:lnTo>
                  <a:lnTo>
                    <a:pt x="1154" y="306"/>
                  </a:lnTo>
                  <a:lnTo>
                    <a:pt x="1402" y="254"/>
                  </a:lnTo>
                  <a:lnTo>
                    <a:pt x="1656" y="202"/>
                  </a:lnTo>
                  <a:lnTo>
                    <a:pt x="1916" y="154"/>
                  </a:lnTo>
                  <a:lnTo>
                    <a:pt x="2174" y="108"/>
                  </a:lnTo>
                  <a:lnTo>
                    <a:pt x="2302" y="88"/>
                  </a:lnTo>
                  <a:lnTo>
                    <a:pt x="2426" y="68"/>
                  </a:lnTo>
                  <a:lnTo>
                    <a:pt x="2550" y="52"/>
                  </a:lnTo>
                  <a:lnTo>
                    <a:pt x="2670" y="36"/>
                  </a:lnTo>
                  <a:lnTo>
                    <a:pt x="2788" y="24"/>
                  </a:lnTo>
                  <a:lnTo>
                    <a:pt x="2900" y="14"/>
                  </a:lnTo>
                  <a:lnTo>
                    <a:pt x="3008" y="6"/>
                  </a:lnTo>
                  <a:lnTo>
                    <a:pt x="3112" y="0"/>
                  </a:lnTo>
                </a:path>
              </a:pathLst>
            </a:custGeom>
            <a:noFill/>
            <a:ln w="12">
              <a:solidFill>
                <a:srgbClr val="FFFFFF"/>
              </a:solidFill>
              <a:prstDash val="solid"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 useBgFill="1">
          <p:nvSpPr>
            <p:cNvPr id="21" name="Freeform 10"/>
            <p:cNvSpPr>
              <a:spLocks/>
            </p:cNvSpPr>
            <p:nvPr/>
          </p:nvSpPr>
          <p:spPr bwMode="hidden">
            <a:xfrm>
              <a:off x="-3905251" y="4294188"/>
              <a:ext cx="13027839" cy="1892300"/>
            </a:xfrm>
            <a:custGeom>
              <a:avLst/>
              <a:gdLst/>
              <a:ahLst/>
              <a:cxnLst>
                <a:cxn ang="0">
                  <a:pos x="8192" y="512"/>
                </a:cxn>
                <a:cxn ang="0">
                  <a:pos x="8040" y="570"/>
                </a:cxn>
                <a:cxn ang="0">
                  <a:pos x="7878" y="620"/>
                </a:cxn>
                <a:cxn ang="0">
                  <a:pos x="7706" y="666"/>
                </a:cxn>
                <a:cxn ang="0">
                  <a:pos x="7522" y="702"/>
                </a:cxn>
                <a:cxn ang="0">
                  <a:pos x="7322" y="730"/>
                </a:cxn>
                <a:cxn ang="0">
                  <a:pos x="7106" y="750"/>
                </a:cxn>
                <a:cxn ang="0">
                  <a:pos x="6872" y="762"/>
                </a:cxn>
                <a:cxn ang="0">
                  <a:pos x="6618" y="760"/>
                </a:cxn>
                <a:cxn ang="0">
                  <a:pos x="6342" y="750"/>
                </a:cxn>
                <a:cxn ang="0">
                  <a:pos x="6042" y="726"/>
                </a:cxn>
                <a:cxn ang="0">
                  <a:pos x="5716" y="690"/>
                </a:cxn>
                <a:cxn ang="0">
                  <a:pos x="5364" y="642"/>
                </a:cxn>
                <a:cxn ang="0">
                  <a:pos x="4982" y="578"/>
                </a:cxn>
                <a:cxn ang="0">
                  <a:pos x="4568" y="500"/>
                </a:cxn>
                <a:cxn ang="0">
                  <a:pos x="4122" y="406"/>
                </a:cxn>
                <a:cxn ang="0">
                  <a:pos x="3640" y="296"/>
                </a:cxn>
                <a:cxn ang="0">
                  <a:pos x="3396" y="240"/>
                </a:cxn>
                <a:cxn ang="0">
                  <a:pos x="2934" y="148"/>
                </a:cxn>
                <a:cxn ang="0">
                  <a:pos x="2512" y="82"/>
                </a:cxn>
                <a:cxn ang="0">
                  <a:pos x="2126" y="36"/>
                </a:cxn>
                <a:cxn ang="0">
                  <a:pos x="1776" y="10"/>
                </a:cxn>
                <a:cxn ang="0">
                  <a:pos x="1462" y="0"/>
                </a:cxn>
                <a:cxn ang="0">
                  <a:pos x="1182" y="4"/>
                </a:cxn>
                <a:cxn ang="0">
                  <a:pos x="934" y="20"/>
                </a:cxn>
                <a:cxn ang="0">
                  <a:pos x="716" y="44"/>
                </a:cxn>
                <a:cxn ang="0">
                  <a:pos x="530" y="74"/>
                </a:cxn>
                <a:cxn ang="0">
                  <a:pos x="374" y="108"/>
                </a:cxn>
                <a:cxn ang="0">
                  <a:pos x="248" y="144"/>
                </a:cxn>
                <a:cxn ang="0">
                  <a:pos x="148" y="176"/>
                </a:cxn>
                <a:cxn ang="0">
                  <a:pos x="48" y="216"/>
                </a:cxn>
                <a:cxn ang="0">
                  <a:pos x="0" y="240"/>
                </a:cxn>
                <a:cxn ang="0">
                  <a:pos x="8192" y="1192"/>
                </a:cxn>
                <a:cxn ang="0">
                  <a:pos x="8196" y="1186"/>
                </a:cxn>
                <a:cxn ang="0">
                  <a:pos x="8196" y="510"/>
                </a:cxn>
                <a:cxn ang="0">
                  <a:pos x="8192" y="512"/>
                </a:cxn>
              </a:cxnLst>
              <a:rect l="0" t="0" r="r" b="b"/>
              <a:pathLst>
                <a:path w="8196" h="1192">
                  <a:moveTo>
                    <a:pt x="8192" y="512"/>
                  </a:moveTo>
                  <a:lnTo>
                    <a:pt x="8192" y="512"/>
                  </a:lnTo>
                  <a:lnTo>
                    <a:pt x="8116" y="542"/>
                  </a:lnTo>
                  <a:lnTo>
                    <a:pt x="8040" y="570"/>
                  </a:lnTo>
                  <a:lnTo>
                    <a:pt x="7960" y="596"/>
                  </a:lnTo>
                  <a:lnTo>
                    <a:pt x="7878" y="620"/>
                  </a:lnTo>
                  <a:lnTo>
                    <a:pt x="7794" y="644"/>
                  </a:lnTo>
                  <a:lnTo>
                    <a:pt x="7706" y="666"/>
                  </a:lnTo>
                  <a:lnTo>
                    <a:pt x="7616" y="684"/>
                  </a:lnTo>
                  <a:lnTo>
                    <a:pt x="7522" y="702"/>
                  </a:lnTo>
                  <a:lnTo>
                    <a:pt x="7424" y="718"/>
                  </a:lnTo>
                  <a:lnTo>
                    <a:pt x="7322" y="730"/>
                  </a:lnTo>
                  <a:lnTo>
                    <a:pt x="7216" y="742"/>
                  </a:lnTo>
                  <a:lnTo>
                    <a:pt x="7106" y="750"/>
                  </a:lnTo>
                  <a:lnTo>
                    <a:pt x="6992" y="758"/>
                  </a:lnTo>
                  <a:lnTo>
                    <a:pt x="6872" y="762"/>
                  </a:lnTo>
                  <a:lnTo>
                    <a:pt x="6748" y="762"/>
                  </a:lnTo>
                  <a:lnTo>
                    <a:pt x="6618" y="760"/>
                  </a:lnTo>
                  <a:lnTo>
                    <a:pt x="6482" y="756"/>
                  </a:lnTo>
                  <a:lnTo>
                    <a:pt x="6342" y="750"/>
                  </a:lnTo>
                  <a:lnTo>
                    <a:pt x="6196" y="740"/>
                  </a:lnTo>
                  <a:lnTo>
                    <a:pt x="6042" y="726"/>
                  </a:lnTo>
                  <a:lnTo>
                    <a:pt x="5882" y="710"/>
                  </a:lnTo>
                  <a:lnTo>
                    <a:pt x="5716" y="690"/>
                  </a:lnTo>
                  <a:lnTo>
                    <a:pt x="5544" y="668"/>
                  </a:lnTo>
                  <a:lnTo>
                    <a:pt x="5364" y="642"/>
                  </a:lnTo>
                  <a:lnTo>
                    <a:pt x="5176" y="612"/>
                  </a:lnTo>
                  <a:lnTo>
                    <a:pt x="4982" y="578"/>
                  </a:lnTo>
                  <a:lnTo>
                    <a:pt x="4778" y="540"/>
                  </a:lnTo>
                  <a:lnTo>
                    <a:pt x="4568" y="500"/>
                  </a:lnTo>
                  <a:lnTo>
                    <a:pt x="4348" y="454"/>
                  </a:lnTo>
                  <a:lnTo>
                    <a:pt x="4122" y="406"/>
                  </a:lnTo>
                  <a:lnTo>
                    <a:pt x="3886" y="354"/>
                  </a:lnTo>
                  <a:lnTo>
                    <a:pt x="3640" y="296"/>
                  </a:lnTo>
                  <a:lnTo>
                    <a:pt x="3640" y="296"/>
                  </a:lnTo>
                  <a:lnTo>
                    <a:pt x="3396" y="240"/>
                  </a:lnTo>
                  <a:lnTo>
                    <a:pt x="3160" y="192"/>
                  </a:lnTo>
                  <a:lnTo>
                    <a:pt x="2934" y="148"/>
                  </a:lnTo>
                  <a:lnTo>
                    <a:pt x="2718" y="112"/>
                  </a:lnTo>
                  <a:lnTo>
                    <a:pt x="2512" y="82"/>
                  </a:lnTo>
                  <a:lnTo>
                    <a:pt x="2314" y="56"/>
                  </a:lnTo>
                  <a:lnTo>
                    <a:pt x="2126" y="36"/>
                  </a:lnTo>
                  <a:lnTo>
                    <a:pt x="1948" y="20"/>
                  </a:lnTo>
                  <a:lnTo>
                    <a:pt x="1776" y="10"/>
                  </a:lnTo>
                  <a:lnTo>
                    <a:pt x="1616" y="2"/>
                  </a:lnTo>
                  <a:lnTo>
                    <a:pt x="1462" y="0"/>
                  </a:lnTo>
                  <a:lnTo>
                    <a:pt x="1318" y="0"/>
                  </a:lnTo>
                  <a:lnTo>
                    <a:pt x="1182" y="4"/>
                  </a:lnTo>
                  <a:lnTo>
                    <a:pt x="1054" y="10"/>
                  </a:lnTo>
                  <a:lnTo>
                    <a:pt x="934" y="20"/>
                  </a:lnTo>
                  <a:lnTo>
                    <a:pt x="822" y="30"/>
                  </a:lnTo>
                  <a:lnTo>
                    <a:pt x="716" y="44"/>
                  </a:lnTo>
                  <a:lnTo>
                    <a:pt x="620" y="58"/>
                  </a:lnTo>
                  <a:lnTo>
                    <a:pt x="530" y="74"/>
                  </a:lnTo>
                  <a:lnTo>
                    <a:pt x="450" y="92"/>
                  </a:lnTo>
                  <a:lnTo>
                    <a:pt x="374" y="108"/>
                  </a:lnTo>
                  <a:lnTo>
                    <a:pt x="308" y="126"/>
                  </a:lnTo>
                  <a:lnTo>
                    <a:pt x="248" y="144"/>
                  </a:lnTo>
                  <a:lnTo>
                    <a:pt x="194" y="160"/>
                  </a:lnTo>
                  <a:lnTo>
                    <a:pt x="148" y="176"/>
                  </a:lnTo>
                  <a:lnTo>
                    <a:pt x="108" y="192"/>
                  </a:lnTo>
                  <a:lnTo>
                    <a:pt x="48" y="216"/>
                  </a:lnTo>
                  <a:lnTo>
                    <a:pt x="12" y="234"/>
                  </a:lnTo>
                  <a:lnTo>
                    <a:pt x="0" y="240"/>
                  </a:lnTo>
                  <a:lnTo>
                    <a:pt x="0" y="1192"/>
                  </a:lnTo>
                  <a:lnTo>
                    <a:pt x="8192" y="1192"/>
                  </a:lnTo>
                  <a:lnTo>
                    <a:pt x="8192" y="1192"/>
                  </a:lnTo>
                  <a:lnTo>
                    <a:pt x="8196" y="1186"/>
                  </a:lnTo>
                  <a:lnTo>
                    <a:pt x="8196" y="1186"/>
                  </a:lnTo>
                  <a:lnTo>
                    <a:pt x="8196" y="510"/>
                  </a:lnTo>
                  <a:lnTo>
                    <a:pt x="8196" y="510"/>
                  </a:lnTo>
                  <a:lnTo>
                    <a:pt x="8192" y="512"/>
                  </a:lnTo>
                  <a:lnTo>
                    <a:pt x="8192" y="512"/>
                  </a:lnTo>
                  <a:close/>
                </a:path>
              </a:pathLst>
            </a:custGeom>
            <a:ln w="9525">
              <a:noFill/>
              <a:round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338328"/>
            <a:ext cx="8229600" cy="1252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63672" y="6250164"/>
            <a:ext cx="378669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2"/>
                </a:solidFill>
              </a:defRPr>
            </a:lvl1pPr>
          </a:lstStyle>
          <a:p>
            <a:fld id="{B4C71EC6-210F-42DE-9C53-41977AD35B3D}" type="datetimeFigureOut">
              <a:rPr lang="ru-RU" smtClean="0"/>
              <a:t>11.05.2022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93638" y="6250164"/>
            <a:ext cx="378669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991088" y="6250163"/>
            <a:ext cx="116182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2"/>
                </a:solidFill>
              </a:defRPr>
            </a:lvl1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72067" y="2675467"/>
            <a:ext cx="7408333" cy="34506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400" kern="1200">
          <a:solidFill>
            <a:schemeClr val="tx2"/>
          </a:solidFill>
          <a:latin typeface="+mn-lt"/>
          <a:ea typeface="+mn-ea"/>
          <a:cs typeface="+mn-cs"/>
        </a:defRPr>
      </a:lvl1pPr>
      <a:lvl2pPr marL="576263" indent="-27432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200" kern="1200">
          <a:solidFill>
            <a:schemeClr val="tx2"/>
          </a:solidFill>
          <a:latin typeface="+mn-lt"/>
          <a:ea typeface="+mn-ea"/>
          <a:cs typeface="+mn-cs"/>
        </a:defRPr>
      </a:lvl2pPr>
      <a:lvl3pPr marL="855663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2000" kern="1200">
          <a:solidFill>
            <a:schemeClr val="tx2"/>
          </a:solidFill>
          <a:latin typeface="+mn-lt"/>
          <a:ea typeface="+mn-ea"/>
          <a:cs typeface="+mn-cs"/>
        </a:defRPr>
      </a:lvl3pPr>
      <a:lvl4pPr marL="114300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800" kern="1200">
          <a:solidFill>
            <a:schemeClr val="tx2"/>
          </a:solidFill>
          <a:latin typeface="+mn-lt"/>
          <a:ea typeface="+mn-ea"/>
          <a:cs typeface="+mn-cs"/>
        </a:defRPr>
      </a:lvl4pPr>
      <a:lvl5pPr marL="1463040" indent="-22860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Symbol" pitchFamily="18" charset="2"/>
        <a:buChar char=""/>
        <a:defRPr sz="1600" kern="1200">
          <a:solidFill>
            <a:schemeClr val="tx2"/>
          </a:solidFill>
          <a:latin typeface="+mn-lt"/>
          <a:ea typeface="+mn-ea"/>
          <a:cs typeface="+mn-cs"/>
        </a:defRPr>
      </a:lvl5pPr>
      <a:lvl6pPr marL="178308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6pPr>
      <a:lvl7pPr marL="210312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7pPr>
      <a:lvl8pPr marL="242316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8pPr>
      <a:lvl9pPr marL="2743200" indent="-228600" algn="l" defTabSz="914400" rtl="0" eaLnBrk="1" latinLnBrk="0" hangingPunct="1">
        <a:spcBef>
          <a:spcPts val="384"/>
        </a:spcBef>
        <a:buClr>
          <a:schemeClr val="accent1"/>
        </a:buClr>
        <a:buFont typeface="Symbol" pitchFamily="18" charset="2"/>
        <a:buChar char="*"/>
        <a:defRPr sz="14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11560" y="2204864"/>
            <a:ext cx="7772400" cy="1780108"/>
          </a:xfrm>
        </p:spPr>
        <p:txBody>
          <a:bodyPr>
            <a:normAutofit fontScale="90000"/>
          </a:bodyPr>
          <a:lstStyle/>
          <a:p>
            <a:r>
              <a:rPr lang="ru-RU" dirty="0"/>
              <a:t>Программа летней оздоровительной площадки краткосрочного пребывания детей  «Непоседы»</a:t>
            </a:r>
          </a:p>
        </p:txBody>
      </p:sp>
    </p:spTree>
    <p:extLst>
      <p:ext uri="{BB962C8B-B14F-4D97-AF65-F5344CB8AC3E}">
        <p14:creationId xmlns:p14="http://schemas.microsoft.com/office/powerpoint/2010/main" val="12236329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39552" y="1916832"/>
            <a:ext cx="8136903" cy="4392488"/>
          </a:xfrm>
        </p:spPr>
        <p:txBody>
          <a:bodyPr>
            <a:normAutofit fontScale="55000" lnSpcReduction="20000"/>
          </a:bodyPr>
          <a:lstStyle/>
          <a:p>
            <a:r>
              <a:rPr lang="ru-RU" dirty="0"/>
              <a:t>Каникулы – это разрядка накопившейся за время обучения детей в школе напряжённости, восстановление здоровья, развитие творческого потенциала, совершенствование личностных возможностей, приобщение к социокультурным и образовательным ценностям, удовлетворение индивидуальных интересов в различных сферах деятельности, развлечениях, играх.</a:t>
            </a:r>
          </a:p>
          <a:p>
            <a:r>
              <a:rPr lang="ru-RU" dirty="0" smtClean="0"/>
              <a:t>В </a:t>
            </a:r>
            <a:r>
              <a:rPr lang="ru-RU" dirty="0"/>
              <a:t>каникулярное время усиливаются проблемы обеспечения полезной занятости детей и подростков, т.к. появляется больше свободного времени и дети чаще всего предоставлены сами себе. В настоящее время отмечается рост заинтересованности семей в организации отдыха и оздоровления детей и подростков, в том числе из малообеспеченных, многодетных семей, детей, испытывающих трудности в социальной адаптации. Организованный летний отдых является одним из направлений профилактической работы по предупреждению детской безнадзорности и профилактики </a:t>
            </a:r>
            <a:r>
              <a:rPr lang="ru-RU" dirty="0" smtClean="0"/>
              <a:t>правонарушений</a:t>
            </a:r>
          </a:p>
          <a:p>
            <a:r>
              <a:rPr lang="ru-RU" b="1" dirty="0"/>
              <a:t>Актуальность программы </a:t>
            </a:r>
            <a:endParaRPr lang="ru-RU" dirty="0"/>
          </a:p>
          <a:p>
            <a:r>
              <a:rPr lang="ru-RU" dirty="0"/>
              <a:t>В летний период основными  проблемами для общества являются:</a:t>
            </a:r>
          </a:p>
          <a:p>
            <a:pPr lvl="0"/>
            <a:r>
              <a:rPr lang="ru-RU" dirty="0"/>
              <a:t>Резкое увеличение детей, предоставленных сами себе, не знающих чем заняться</a:t>
            </a:r>
          </a:p>
          <a:p>
            <a:pPr lvl="0"/>
            <a:r>
              <a:rPr lang="ru-RU" dirty="0"/>
              <a:t>Рост числа правонарушений среди несовершеннолетних</a:t>
            </a:r>
          </a:p>
          <a:p>
            <a:pPr lvl="0"/>
            <a:r>
              <a:rPr lang="ru-RU" dirty="0"/>
              <a:t>Рост детского травматизма</a:t>
            </a:r>
          </a:p>
          <a:p>
            <a:r>
              <a:rPr lang="ru-RU" dirty="0"/>
              <a:t>Организация отдыха и оздоровления детей - непременная составляющая государственной социальной политики в отношении семьи и детей, реализуемой в городе </a:t>
            </a:r>
            <a:r>
              <a:rPr lang="ru-RU" dirty="0" err="1"/>
              <a:t>Лангепасе</a:t>
            </a:r>
            <a:r>
              <a:rPr lang="ru-RU" dirty="0"/>
              <a:t>. Ежегодно в организации летнего отдыха в городе </a:t>
            </a:r>
            <a:r>
              <a:rPr lang="ru-RU" dirty="0" err="1"/>
              <a:t>Лангепасе</a:t>
            </a:r>
            <a:r>
              <a:rPr lang="ru-RU" dirty="0"/>
              <a:t>  нуждается более 4000 несовершеннолетних, в том числе дети из семей находящихся в социально опасном положении и трудной жизненной  ситуации, в числе многодетных. </a:t>
            </a: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Актуальность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6891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2420888"/>
            <a:ext cx="5530561" cy="4147921"/>
          </a:xfr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Целевая группа</a:t>
            </a:r>
          </a:p>
        </p:txBody>
      </p:sp>
      <p:sp>
        <p:nvSpPr>
          <p:cNvPr id="5" name="Прямоугольник 4"/>
          <p:cNvSpPr/>
          <p:nvPr/>
        </p:nvSpPr>
        <p:spPr>
          <a:xfrm>
            <a:off x="827584" y="1372129"/>
            <a:ext cx="711322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Несовершеннолетние от 6 лет до 17 лет, признанные нуждающимися </a:t>
            </a:r>
            <a:endParaRPr lang="ru-RU" dirty="0" smtClean="0"/>
          </a:p>
          <a:p>
            <a:r>
              <a:rPr lang="ru-RU" dirty="0" smtClean="0"/>
              <a:t>в </a:t>
            </a:r>
            <a:r>
              <a:rPr lang="ru-RU" dirty="0"/>
              <a:t>социальном </a:t>
            </a:r>
            <a:r>
              <a:rPr lang="ru-RU" dirty="0" smtClean="0"/>
              <a:t>обслуживании, в том числе из многодетных семей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822798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692696"/>
            <a:ext cx="8568952" cy="3450696"/>
          </a:xfrm>
        </p:spPr>
        <p:txBody>
          <a:bodyPr>
            <a:noAutofit/>
          </a:bodyPr>
          <a:lstStyle/>
          <a:p>
            <a:r>
              <a:rPr lang="ru-RU" sz="1400" b="1" dirty="0"/>
              <a:t>Цель программы: </a:t>
            </a:r>
            <a:r>
              <a:rPr lang="ru-RU" sz="1400" dirty="0"/>
              <a:t> создание  благоприятных   условий  для  укрепления  здоровья  и организации   досуга    несовершеннолетних во время летних каникул, развития творческого  и  интеллектуального  потенциала,  социальной активности личности с  учетом  ее индивидуальных  способностей  и возможностей</a:t>
            </a:r>
            <a:r>
              <a:rPr lang="ru-RU" sz="1400" dirty="0" smtClean="0"/>
              <a:t>.</a:t>
            </a:r>
          </a:p>
          <a:p>
            <a:r>
              <a:rPr lang="ru-RU" sz="1400" b="1" dirty="0"/>
              <a:t> Задачи:</a:t>
            </a:r>
            <a:endParaRPr lang="ru-RU" sz="1400" dirty="0"/>
          </a:p>
          <a:p>
            <a:r>
              <a:rPr lang="ru-RU" sz="1400" b="1" dirty="0"/>
              <a:t>Организационные:</a:t>
            </a:r>
            <a:endParaRPr lang="ru-RU" sz="1400" dirty="0"/>
          </a:p>
          <a:p>
            <a:pPr lvl="0"/>
            <a:r>
              <a:rPr lang="ru-RU" sz="1400" dirty="0"/>
              <a:t>Подготовить кадровое обеспечение (кадровый состав) для проведения оздоровительной кампании детей.</a:t>
            </a:r>
          </a:p>
          <a:p>
            <a:pPr lvl="0"/>
            <a:r>
              <a:rPr lang="ru-RU" sz="1400" dirty="0"/>
              <a:t>Информировать население города об организации летнего отдыха для несовершеннолетних на базе БУ «</a:t>
            </a:r>
            <a:r>
              <a:rPr lang="ru-RU" sz="1400" dirty="0" err="1"/>
              <a:t>Лангепасский</a:t>
            </a:r>
            <a:r>
              <a:rPr lang="ru-RU" sz="1400" dirty="0"/>
              <a:t> комплексный центр социального обслуживания населения».</a:t>
            </a:r>
          </a:p>
          <a:p>
            <a:pPr lvl="0"/>
            <a:r>
              <a:rPr lang="ru-RU" sz="1400" dirty="0"/>
              <a:t>Разработать план мероприятий летней оздоровительной площадки с краткосрочным пребыванием детей согласно направлениям программы.</a:t>
            </a:r>
          </a:p>
          <a:p>
            <a:pPr lvl="0"/>
            <a:r>
              <a:rPr lang="ru-RU" sz="1400" dirty="0"/>
              <a:t>Заключить договор с получателями социальных услуг.</a:t>
            </a:r>
          </a:p>
          <a:p>
            <a:pPr lvl="0"/>
            <a:r>
              <a:rPr lang="ru-RU" sz="1400" dirty="0"/>
              <a:t>Развивать социальное партнерство по организации летнего отдыха с учреждениями города.</a:t>
            </a:r>
          </a:p>
          <a:p>
            <a:r>
              <a:rPr lang="ru-RU" sz="1400" b="1" dirty="0"/>
              <a:t>Практические: </a:t>
            </a:r>
            <a:endParaRPr lang="ru-RU" sz="1400" dirty="0"/>
          </a:p>
          <a:p>
            <a:pPr lvl="0"/>
            <a:r>
              <a:rPr lang="ru-RU" sz="1400" dirty="0"/>
              <a:t>Организовать  занятия и мероприятия по направлениям деятельности.</a:t>
            </a:r>
          </a:p>
          <a:p>
            <a:pPr lvl="0"/>
            <a:r>
              <a:rPr lang="ru-RU" sz="1400" dirty="0"/>
              <a:t>Воспитать активную жизненную и гражданскую позицию несовершеннолетних, посредством вовлечения в интересную и общественно-полезную деятельность.</a:t>
            </a:r>
          </a:p>
          <a:p>
            <a:pPr lvl="0"/>
            <a:r>
              <a:rPr lang="ru-RU" sz="1400" dirty="0"/>
              <a:t>Формировать и развивать нравственные качества несовершеннолетних: инициативность, самостоятельность, взаимопомощь, дисциплинированность, чувство ответственности, толерантность.</a:t>
            </a:r>
          </a:p>
          <a:p>
            <a:pPr lvl="0"/>
            <a:r>
              <a:rPr lang="ru-RU" sz="1400" dirty="0"/>
              <a:t>Создать атмосферу психологического комфорта и толерантности.</a:t>
            </a:r>
          </a:p>
          <a:p>
            <a:pPr lvl="0"/>
            <a:r>
              <a:rPr lang="ru-RU" sz="1400" dirty="0"/>
              <a:t>Формировать потребности несовершеннолетних в  ведении здорового и безопасного образа жизни.</a:t>
            </a:r>
          </a:p>
          <a:p>
            <a:pPr lvl="0"/>
            <a:r>
              <a:rPr lang="ru-RU" sz="1400" dirty="0"/>
              <a:t>Распространять опыт работы в СМИ.</a:t>
            </a:r>
          </a:p>
          <a:p>
            <a:r>
              <a:rPr lang="ru-RU" sz="1400" b="1" dirty="0"/>
              <a:t>Аналитические</a:t>
            </a:r>
            <a:r>
              <a:rPr lang="ru-RU" sz="1400" b="1" dirty="0" smtClean="0"/>
              <a:t>: </a:t>
            </a:r>
            <a:r>
              <a:rPr lang="ru-RU" sz="1400" dirty="0" smtClean="0"/>
              <a:t>Проанализировать  </a:t>
            </a:r>
            <a:r>
              <a:rPr lang="ru-RU" sz="1400" dirty="0"/>
              <a:t>эффективность программы, сопоставить ожидаемые и реальные результаты.</a:t>
            </a:r>
          </a:p>
          <a:p>
            <a:endParaRPr lang="ru-RU" sz="140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-171400"/>
            <a:ext cx="8229600" cy="1252728"/>
          </a:xfrm>
        </p:spPr>
        <p:txBody>
          <a:bodyPr>
            <a:normAutofit/>
          </a:bodyPr>
          <a:lstStyle/>
          <a:p>
            <a:r>
              <a:rPr lang="ru-RU" sz="3600" dirty="0" smtClean="0"/>
              <a:t>Цель и задачи</a:t>
            </a:r>
            <a:endParaRPr lang="ru-RU" sz="3600" dirty="0"/>
          </a:p>
        </p:txBody>
      </p:sp>
    </p:spTree>
    <p:extLst>
      <p:ext uri="{BB962C8B-B14F-4D97-AF65-F5344CB8AC3E}">
        <p14:creationId xmlns:p14="http://schemas.microsoft.com/office/powerpoint/2010/main" val="243529192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634618744"/>
              </p:ext>
            </p:extLst>
          </p:nvPr>
        </p:nvGraphicFramePr>
        <p:xfrm>
          <a:off x="467544" y="1556792"/>
          <a:ext cx="8229600" cy="4394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00200"/>
                <a:gridCol w="6429400"/>
              </a:tblGrid>
              <a:tr h="370840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 dirty="0">
                          <a:effectLst/>
                          <a:latin typeface="Times New Roman"/>
                          <a:ea typeface="Times New Roman"/>
                        </a:rPr>
                        <a:t>Направление работы</a:t>
                      </a:r>
                      <a:endParaRPr lang="ru-RU" sz="12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Содержание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«Здоровье»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Цель: использование социально-педагогических технологий и методических приёмов для демонстрации несовершеннолетним значимости физического и психического здоровья, для будущего самоутверждения.</a:t>
                      </a:r>
                    </a:p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Задачи: формировать у детей культуру сохранения и совершенствования собственного здоровья.</a:t>
                      </a:r>
                    </a:p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Формы работы: спортивные викторины, спортивно-игровые программы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«Интеллект»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Цель: Оказание помощи детям в развитии в себе способности действовать целесообразно, мыслить рационально и эффективно проявлять интеллектуальные умения в окружающей среде; развитие творческих и исследовательских способностей.</a:t>
                      </a:r>
                    </a:p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Задачи: создать условия для продвижения детям в интеллектуальном развитии.</a:t>
                      </a:r>
                    </a:p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>
                          <a:effectLst/>
                          <a:latin typeface="Times New Roman"/>
                          <a:ea typeface="Times New Roman"/>
                        </a:rPr>
                        <a:t>Формы работы: интеллектуально-творческие игры, викторины.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«Общение»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Цель: передача  детям знаний, умений и навыков социального общения людей.</a:t>
                      </a:r>
                    </a:p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Задачи: формировать у детей культуру, учить конструированию и моделированию в сфере общения с помощью организации активных форм деятельности.</a:t>
                      </a:r>
                    </a:p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Формы работы: интерактивные игры, тренинги личностного роста, тренинги общения, </a:t>
                      </a:r>
                      <a:r>
                        <a:rPr lang="ru-RU" sz="1200" dirty="0" err="1">
                          <a:effectLst/>
                          <a:latin typeface="Times New Roman"/>
                          <a:ea typeface="Times New Roman"/>
                        </a:rPr>
                        <a:t>самопрезентации</a:t>
                      </a: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 и представления, праздники, конкурсы, дебаты</a:t>
                      </a:r>
                    </a:p>
                  </a:txBody>
                  <a:tcPr marL="68580" marR="68580" marT="0" marB="0"/>
                </a:tc>
              </a:tr>
              <a:tr h="370840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ru-RU" sz="1200" b="1">
                          <a:effectLst/>
                          <a:latin typeface="Times New Roman"/>
                          <a:ea typeface="Times New Roman"/>
                        </a:rPr>
                        <a:t>«Нравственность»</a:t>
                      </a:r>
                      <a:endParaRPr lang="ru-RU" sz="12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Цель: формирование понимания смысла человеческого существования, ценности своего существования и ценности существования других людей.</a:t>
                      </a:r>
                    </a:p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Задачи: формировать у детей культуру миропонимания, позитивного отношения к обычаям и традициям своего народа, умения слушать и слышать, смотреть и видеть, осознавать и делать выводы.</a:t>
                      </a:r>
                    </a:p>
                    <a:p>
                      <a:pPr indent="450215" algn="just">
                        <a:spcAft>
                          <a:spcPts val="0"/>
                        </a:spcAft>
                      </a:pPr>
                      <a:r>
                        <a:rPr lang="ru-RU" sz="1200" dirty="0">
                          <a:effectLst/>
                          <a:latin typeface="Times New Roman"/>
                          <a:ea typeface="Times New Roman"/>
                        </a:rPr>
                        <a:t>Формы работы: этические беседы-размышления.</a:t>
                      </a: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Содержание программы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5133705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570392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Открытие летней смены</a:t>
            </a:r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3419872" y="4797152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dirty="0" smtClean="0"/>
              <a:t>Открытие летней смены</a:t>
            </a:r>
            <a:endParaRPr lang="ru-RU" b="1" dirty="0"/>
          </a:p>
        </p:txBody>
      </p:sp>
      <p:pic>
        <p:nvPicPr>
          <p:cNvPr id="8" name="Picture 3" descr="C:\Users\CHCHERINA\Downloads\Yaq7-aZ6qkJNy614s9PjPG6HBJBwHgyt2bXlUbevJgKh6whEFJQL_8-Hv4avkLPUEwRgZ2xI-UK-6SBsOo3n9J_h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7531" y="1484784"/>
            <a:ext cx="4128458" cy="3096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484784"/>
            <a:ext cx="4016317" cy="3012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43695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275140" y="3575060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Встреча с представителями ГИБДД</a:t>
            </a:r>
            <a:endParaRPr lang="ru-RU" b="1" dirty="0"/>
          </a:p>
        </p:txBody>
      </p:sp>
      <p:pic>
        <p:nvPicPr>
          <p:cNvPr id="9" name="Picture 3" descr="C:\Users\CHCHERINA\Downloads\QLUhYeJUnWzYVhEMVY5nur0RUGlTxUsC3bNQhLVH4_W4OCdzy2_Fv59ly9TjQ2PkagxbSdkKkeX5_MlAEJyg_lz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548680"/>
            <a:ext cx="2874123" cy="28741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33956" y="548680"/>
            <a:ext cx="2408285" cy="321104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7408" y="548680"/>
            <a:ext cx="1944217" cy="2592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" name="Picture 6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4169130"/>
            <a:ext cx="1848859" cy="2465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4319464" y="5372500"/>
            <a:ext cx="48245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/>
              <a:t>Встреча с представителями </a:t>
            </a:r>
            <a:r>
              <a:rPr lang="ru-RU" b="1" dirty="0" smtClean="0"/>
              <a:t>библиотеки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24481093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57895" y="-14185"/>
            <a:ext cx="8229600" cy="1252728"/>
          </a:xfrm>
        </p:spPr>
        <p:txBody>
          <a:bodyPr/>
          <a:lstStyle/>
          <a:p>
            <a:r>
              <a:rPr lang="ru-RU" dirty="0" smtClean="0"/>
              <a:t>Творческие занятия</a:t>
            </a:r>
            <a:endParaRPr lang="ru-RU" dirty="0"/>
          </a:p>
        </p:txBody>
      </p:sp>
      <p:pic>
        <p:nvPicPr>
          <p:cNvPr id="4" name="Picture 2" descr="C:\Users\CHCHERINA\Downloads\Творческое занятие поделки из фоамирана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1314051"/>
            <a:ext cx="2768312" cy="207623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8427" y="891276"/>
            <a:ext cx="1973773" cy="26316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3837699"/>
            <a:ext cx="1954119" cy="26054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1" name="Picture 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3748" y="3760939"/>
            <a:ext cx="2096274" cy="27950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7236296" y="517548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/>
              <a:t>Изонить</a:t>
            </a:r>
            <a:endParaRPr lang="ru-RU" b="1" dirty="0"/>
          </a:p>
        </p:txBody>
      </p:sp>
      <p:sp>
        <p:nvSpPr>
          <p:cNvPr id="8" name="TextBox 7"/>
          <p:cNvSpPr txBox="1"/>
          <p:nvPr/>
        </p:nvSpPr>
        <p:spPr>
          <a:xfrm>
            <a:off x="149737" y="3395138"/>
            <a:ext cx="273630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Создание поделки из </a:t>
            </a:r>
            <a:r>
              <a:rPr lang="ru-RU" b="1" dirty="0" err="1" smtClean="0"/>
              <a:t>фоамирана</a:t>
            </a:r>
            <a:endParaRPr lang="ru-RU" b="1" dirty="0"/>
          </a:p>
        </p:txBody>
      </p:sp>
      <p:sp>
        <p:nvSpPr>
          <p:cNvPr id="9" name="TextBox 8"/>
          <p:cNvSpPr txBox="1"/>
          <p:nvPr/>
        </p:nvSpPr>
        <p:spPr>
          <a:xfrm>
            <a:off x="6732240" y="2022458"/>
            <a:ext cx="22322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Арт-терапия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612457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535897" y="88040"/>
            <a:ext cx="8229600" cy="1252728"/>
          </a:xfrm>
        </p:spPr>
        <p:txBody>
          <a:bodyPr/>
          <a:lstStyle/>
          <a:p>
            <a:r>
              <a:rPr lang="ru-RU" dirty="0" smtClean="0"/>
              <a:t>Досуговые </a:t>
            </a:r>
            <a:r>
              <a:rPr lang="ru-RU" dirty="0" smtClean="0"/>
              <a:t>мероприятия</a:t>
            </a:r>
            <a:endParaRPr lang="ru-RU" dirty="0"/>
          </a:p>
        </p:txBody>
      </p:sp>
      <p:pic>
        <p:nvPicPr>
          <p:cNvPr id="4" name="Picture 2" descr="C:\Users\CHCHERINA\Downloads\день семьи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2596" y="1124744"/>
            <a:ext cx="3456384" cy="24032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992438" y="3577046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День семьи</a:t>
            </a:r>
            <a:endParaRPr lang="ru-RU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20072" y="1065085"/>
            <a:ext cx="3283902" cy="24629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5767670" y="3608971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err="1" smtClean="0"/>
              <a:t>Что?Где?Когда</a:t>
            </a:r>
            <a:r>
              <a:rPr lang="ru-RU" b="1" dirty="0" smtClean="0"/>
              <a:t>?</a:t>
            </a:r>
            <a:endParaRPr lang="ru-RU" b="1" dirty="0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7843" y="4110908"/>
            <a:ext cx="1686955" cy="2249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6407696" y="5050879"/>
            <a:ext cx="27363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/>
              <a:t>День </a:t>
            </a:r>
            <a:r>
              <a:rPr lang="ru-RU" b="1" dirty="0" smtClean="0"/>
              <a:t>защиты детей</a:t>
            </a:r>
            <a:endParaRPr lang="ru-RU" b="1" dirty="0"/>
          </a:p>
        </p:txBody>
      </p:sp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628" y="4110908"/>
            <a:ext cx="3168352" cy="23762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818436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Психологические занятия</a:t>
            </a:r>
            <a:endParaRPr lang="ru-RU" dirty="0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340768"/>
            <a:ext cx="3384376" cy="25382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83837" y="1340768"/>
            <a:ext cx="3225387" cy="2419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05064"/>
            <a:ext cx="3327053" cy="249528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879050"/>
            <a:ext cx="2074840" cy="27664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916307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99960" y="188640"/>
            <a:ext cx="8229600" cy="1252728"/>
          </a:xfrm>
        </p:spPr>
        <p:txBody>
          <a:bodyPr>
            <a:normAutofit/>
          </a:bodyPr>
          <a:lstStyle/>
          <a:p>
            <a:r>
              <a:rPr lang="ru-RU" sz="3200" dirty="0" smtClean="0"/>
              <a:t>Физкультурно-оздоровительные мероприятия</a:t>
            </a:r>
            <a:endParaRPr lang="ru-RU" sz="3200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338205"/>
            <a:ext cx="1941542" cy="2588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07902" y="1556792"/>
            <a:ext cx="1777603" cy="23701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Picture 4" descr="G:\архив фото\2020\Фото летняя площадка 2020\физминутка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32028" y="1000737"/>
            <a:ext cx="1924348" cy="25657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12013" y="4221088"/>
            <a:ext cx="2576545" cy="19324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8300" y="4221088"/>
            <a:ext cx="2734360" cy="20507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9595" y="4221088"/>
            <a:ext cx="2934216" cy="2200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356874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30591"/>
            <a:ext cx="8229600" cy="1252728"/>
          </a:xfrm>
        </p:spPr>
        <p:txBody>
          <a:bodyPr/>
          <a:lstStyle/>
          <a:p>
            <a:r>
              <a:rPr lang="ru-RU" dirty="0" smtClean="0"/>
              <a:t>Результаты за 2021 год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251520" y="1124744"/>
            <a:ext cx="8640960" cy="4425355"/>
          </a:xfrm>
        </p:spPr>
        <p:txBody>
          <a:bodyPr>
            <a:noAutofit/>
          </a:bodyPr>
          <a:lstStyle/>
          <a:p>
            <a:pPr lvl="0"/>
            <a:r>
              <a:rPr lang="ru-RU" sz="1800" dirty="0"/>
              <a:t>Организованы оздоровительные смены 1 смена - июнь, приняли участие 20 детей (из них: 6-СОП, 4-КМНС, 5 –многодетные, 5 –малообеспеченные); 2 смена - июль, приняли участие  20 детей (из них: 3-СОП, 17 – многодетные и малообеспеченные). </a:t>
            </a:r>
          </a:p>
          <a:p>
            <a:pPr lvl="0"/>
            <a:r>
              <a:rPr lang="ru-RU" sz="1800" dirty="0"/>
              <a:t>В каждой смене организовано 59 мероприятий по физкультурно-оздоровительной, культурно-досуговой, творческой деятельностям</a:t>
            </a:r>
          </a:p>
          <a:p>
            <a:pPr lvl="0"/>
            <a:r>
              <a:rPr lang="ru-RU" sz="1800" dirty="0"/>
              <a:t>охвачено организованными формами отдыха на территории </a:t>
            </a:r>
            <a:r>
              <a:rPr lang="ru-RU" sz="1800" dirty="0" err="1"/>
              <a:t>г.Лангепаса</a:t>
            </a:r>
            <a:r>
              <a:rPr lang="ru-RU" sz="1800" dirty="0"/>
              <a:t> 40 детей (9-СОП, 4-КМНС, 27 – многодетные и малообеспеченные);</a:t>
            </a:r>
          </a:p>
          <a:p>
            <a:pPr lvl="0"/>
            <a:r>
              <a:rPr lang="ru-RU" sz="1800" dirty="0"/>
              <a:t>снижен темп роста негативных социальных явлений у 97% участников программы; </a:t>
            </a:r>
          </a:p>
          <a:p>
            <a:pPr lvl="0"/>
            <a:r>
              <a:rPr lang="ru-RU" sz="1800" dirty="0"/>
              <a:t>100% привлечение детей к участию в различных мероприятиях способствовало: повышению их успешности в социальной активности, уверенности в своих силах и талантах, развитию интереса к занятиям физкультурой и спортом и  негативного отношения к вредным привычкам,  укреплению дружбы и сотрудничества между детьми разных возрастов;</a:t>
            </a:r>
          </a:p>
          <a:p>
            <a:pPr lvl="0"/>
            <a:r>
              <a:rPr lang="ru-RU" sz="1800" dirty="0"/>
              <a:t>Удовлетворенность родителей воспитательной работой специалистов в летний период – 78%;</a:t>
            </a:r>
          </a:p>
          <a:p>
            <a:r>
              <a:rPr lang="ru-RU" sz="1800" dirty="0"/>
              <a:t>Удовлетворенность родителей предоставлением услуг и состоянием здоровья детей – 82%.</a:t>
            </a:r>
            <a:endParaRPr lang="ru-RU" sz="1800" dirty="0"/>
          </a:p>
        </p:txBody>
      </p:sp>
    </p:spTree>
    <p:extLst>
      <p:ext uri="{BB962C8B-B14F-4D97-AF65-F5344CB8AC3E}">
        <p14:creationId xmlns:p14="http://schemas.microsoft.com/office/powerpoint/2010/main" val="33310454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Волна">
  <a:themeElements>
    <a:clrScheme name="Волна">
      <a:dk1>
        <a:sysClr val="windowText" lastClr="000000"/>
      </a:dk1>
      <a:lt1>
        <a:sysClr val="window" lastClr="FFFFFF"/>
      </a:lt1>
      <a:dk2>
        <a:srgbClr val="073E87"/>
      </a:dk2>
      <a:lt2>
        <a:srgbClr val="C6E7FC"/>
      </a:lt2>
      <a:accent1>
        <a:srgbClr val="31B6FD"/>
      </a:accent1>
      <a:accent2>
        <a:srgbClr val="4584D3"/>
      </a:accent2>
      <a:accent3>
        <a:srgbClr val="5BD078"/>
      </a:accent3>
      <a:accent4>
        <a:srgbClr val="A5D028"/>
      </a:accent4>
      <a:accent5>
        <a:srgbClr val="F5C040"/>
      </a:accent5>
      <a:accent6>
        <a:srgbClr val="05E0DB"/>
      </a:accent6>
      <a:hlink>
        <a:srgbClr val="0080FF"/>
      </a:hlink>
      <a:folHlink>
        <a:srgbClr val="5EAEFF"/>
      </a:folHlink>
    </a:clrScheme>
    <a:fontScheme name="Волна">
      <a:majorFont>
        <a:latin typeface="Candara"/>
        <a:ea typeface=""/>
        <a:cs typeface=""/>
        <a:font script="Jpan" typeface="HGP明朝E"/>
        <a:font script="Hang" typeface="HY그래픽M"/>
        <a:font script="Hans" typeface="华文新魏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andara"/>
        <a:ea typeface=""/>
        <a:cs typeface=""/>
        <a:font script="Jpan" typeface="HGP明朝E"/>
        <a:font script="Hang" typeface="HY그래픽M"/>
        <a:font script="Hans" typeface="华文楷体"/>
        <a:font script="Hant" typeface="標楷體"/>
        <a:font script="Arab" typeface="Arial"/>
        <a:font script="Hebr" typeface="Arial"/>
        <a:font script="Thai" typeface="Kodchiang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Волна">
      <a:fillStyleLst>
        <a:solidFill>
          <a:schemeClr val="phClr"/>
        </a:solidFill>
        <a:gradFill rotWithShape="1">
          <a:gsLst>
            <a:gs pos="0">
              <a:schemeClr val="phClr">
                <a:tint val="0"/>
              </a:schemeClr>
            </a:gs>
            <a:gs pos="44000">
              <a:schemeClr val="phClr">
                <a:tint val="60000"/>
                <a:satMod val="120000"/>
              </a:schemeClr>
            </a:gs>
            <a:gs pos="100000">
              <a:schemeClr val="phClr">
                <a:tint val="90000"/>
                <a:alpha val="100000"/>
                <a:lumMod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satMod val="120000"/>
                <a:lumMod val="120000"/>
              </a:schemeClr>
            </a:gs>
            <a:gs pos="100000">
              <a:schemeClr val="phClr">
                <a:shade val="89000"/>
                <a:lumMod val="9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lumMod val="8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prstMaterial="flat">
            <a:bevelT w="12700" h="12700"/>
          </a:sp3d>
        </a:effectStyle>
        <a:effectStyle>
          <a:effectLst>
            <a:outerShdw blurRad="50800" dist="25400" dir="5400000" rotWithShape="0">
              <a:srgbClr val="000000">
                <a:alpha val="38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6360000"/>
            </a:lightRig>
          </a:scene3d>
          <a:sp3d contourW="19050" prstMaterial="flat">
            <a:bevelT w="63500" h="63500"/>
            <a:contourClr>
              <a:schemeClr val="phClr">
                <a:shade val="25000"/>
                <a:satMod val="18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40000">
              <a:schemeClr val="phClr">
                <a:tint val="94000"/>
                <a:shade val="94000"/>
                <a:alpha val="100000"/>
                <a:satMod val="114000"/>
                <a:lumMod val="114000"/>
              </a:schemeClr>
            </a:gs>
            <a:gs pos="74000">
              <a:schemeClr val="phClr">
                <a:tint val="94000"/>
                <a:shade val="94000"/>
                <a:satMod val="128000"/>
                <a:lumMod val="100000"/>
              </a:schemeClr>
            </a:gs>
            <a:gs pos="100000">
              <a:schemeClr val="phClr">
                <a:tint val="98000"/>
                <a:shade val="100000"/>
                <a:hueMod val="98000"/>
                <a:satMod val="100000"/>
                <a:lumMod val="74000"/>
              </a:schemeClr>
            </a:gs>
          </a:gsLst>
          <a:path path="circle">
            <a:fillToRect l="20000" t="-40000" r="20000" b="14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6000"/>
                <a:satMod val="130000"/>
                <a:lumMod val="50000"/>
              </a:schemeClr>
              <a:schemeClr val="phClr">
                <a:tint val="96000"/>
                <a:satMod val="114000"/>
                <a:lumMod val="114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Waveform</Template>
  <TotalTime>247</TotalTime>
  <Words>848</Words>
  <Application>Microsoft Office PowerPoint</Application>
  <PresentationFormat>Экран (4:3)</PresentationFormat>
  <Paragraphs>72</Paragraphs>
  <Slides>12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3" baseType="lpstr">
      <vt:lpstr>Волна</vt:lpstr>
      <vt:lpstr>Программа летней оздоровительной площадки краткосрочного пребывания детей  «Непоседы»</vt:lpstr>
      <vt:lpstr>Актуальность</vt:lpstr>
      <vt:lpstr>Целевая группа</vt:lpstr>
      <vt:lpstr>Цель и задачи</vt:lpstr>
      <vt:lpstr>Содержание программы</vt:lpstr>
      <vt:lpstr>Открытие летней смены</vt:lpstr>
      <vt:lpstr>Презентация PowerPoint</vt:lpstr>
      <vt:lpstr>Творческие занятия</vt:lpstr>
      <vt:lpstr>Досуговые мероприятия</vt:lpstr>
      <vt:lpstr>Психологические занятия</vt:lpstr>
      <vt:lpstr>Физкультурно-оздоровительные мероприятия</vt:lpstr>
      <vt:lpstr>Результаты за 2021 год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Программа летней оздоровительной площадки краткосрочного пребывания детей  «Непоседы»</dc:title>
  <dc:creator>CHCHERINA</dc:creator>
  <cp:lastModifiedBy>CHCHERINA</cp:lastModifiedBy>
  <cp:revision>11</cp:revision>
  <dcterms:created xsi:type="dcterms:W3CDTF">2022-04-28T11:11:10Z</dcterms:created>
  <dcterms:modified xsi:type="dcterms:W3CDTF">2022-05-11T10:21:48Z</dcterms:modified>
</cp:coreProperties>
</file>